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9" r:id="rId50"/>
    <p:sldId id="304" r:id="rId51"/>
    <p:sldId id="305" r:id="rId52"/>
    <p:sldId id="306" r:id="rId53"/>
    <p:sldId id="307" r:id="rId54"/>
    <p:sldId id="308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3C0D-7728-413F-9402-10D93931249B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BE0A-9C8E-43A9-A6F1-171CA454B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04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3C0D-7728-413F-9402-10D93931249B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BE0A-9C8E-43A9-A6F1-171CA454B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51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3C0D-7728-413F-9402-10D93931249B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BE0A-9C8E-43A9-A6F1-171CA454B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89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3C0D-7728-413F-9402-10D93931249B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BE0A-9C8E-43A9-A6F1-171CA454B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282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3C0D-7728-413F-9402-10D93931249B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BE0A-9C8E-43A9-A6F1-171CA454B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1696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3C0D-7728-413F-9402-10D93931249B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BE0A-9C8E-43A9-A6F1-171CA454B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818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3C0D-7728-413F-9402-10D93931249B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BE0A-9C8E-43A9-A6F1-171CA454B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1099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3C0D-7728-413F-9402-10D93931249B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BE0A-9C8E-43A9-A6F1-171CA454B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764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3C0D-7728-413F-9402-10D93931249B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BE0A-9C8E-43A9-A6F1-171CA454B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890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3C0D-7728-413F-9402-10D93931249B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BE0A-9C8E-43A9-A6F1-171CA454B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22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3C0D-7728-413F-9402-10D93931249B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BE0A-9C8E-43A9-A6F1-171CA454B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25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33C0D-7728-413F-9402-10D93931249B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0BE0A-9C8E-43A9-A6F1-171CA454B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95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9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eg"/><Relationship Id="rId4" Type="http://schemas.openxmlformats.org/officeDocument/2006/relationships/image" Target="../media/image78.jpe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Users\lenovo\Desktop\ARTE\ARA PACIS\ARA PACIS IM\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29403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466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 descr="C:\Users\lenovo\Desktop\ARTE\ARA PACIS\ARA PACIS IM\A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6" y="0"/>
            <a:ext cx="68580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069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 descr="C:\Users\lenovo\Desktop\ARTE\ARA PACIS\ARA PACIS IM\A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6"/>
            <a:ext cx="6857324" cy="685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316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 descr="C:\Users\lenovo\Desktop\ARTE\ARA PACIS\ARA PACIS IM\A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6" y="0"/>
            <a:ext cx="6857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207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 descr="C:\Users\lenovo\Desktop\ARTE\ARA PACIS\ARA PACIS IM\A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7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771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 descr="C:\Users\lenovo\Desktop\ARTE\ARA PACIS\ARA PACIS IM\A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07"/>
            <a:ext cx="6831290" cy="683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016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 descr="C:\Users\lenovo\Desktop\ARTE\ARA PACIS\ARA PACIS IM\A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28"/>
            <a:ext cx="6933866" cy="693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480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 descr="C:\Users\lenovo\Desktop\ARTE\ARA PACIS\ARA PACIS IM\A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953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 descr="C:\Users\lenovo\Desktop\ARTE\ARA PACIS\ARA PACIS IM\A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4" y="34212"/>
            <a:ext cx="6823785" cy="682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857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 descr="C:\Users\lenovo\Desktop\ARTE\ARA PACIS\ARA PACIS IM\A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54"/>
            <a:ext cx="6803648" cy="680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476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458" name="Picture 2" descr="C:\Users\lenovo\Desktop\ARTE\ARA PACIS\ARA PACIS IM\A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6" y="0"/>
            <a:ext cx="6857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3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lenovo\Desktop\ARTE\ARA PACIS\ARA PACIS IM\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0" y="13563"/>
            <a:ext cx="9223165" cy="478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184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2" name="Picture 2" descr="C:\Users\lenovo\Desktop\ARTE\ARA PACIS\ARA PACIS IM\A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0" y="53250"/>
            <a:ext cx="6804749" cy="680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560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1506" name="Picture 2" descr="C:\Users\lenovo\Desktop\ARTE\ARA PACIS\ARA PACIS IM\A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208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2530" name="Picture 2" descr="C:\Users\lenovo\Desktop\ARTE\ARA PACIS\ARA PACIS IM\A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6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657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3554" name="Picture 2" descr="C:\Users\lenovo\Desktop\ARTE\ARA PACIS\ARA PACIS IM\A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" y="30696"/>
            <a:ext cx="6827307" cy="682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39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4578" name="Picture 2" descr="C:\Users\lenovo\Desktop\ARTE\ARA PACIS\ARA PACIS IM\A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45"/>
            <a:ext cx="6805555" cy="680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554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602" name="Picture 2" descr="C:\Users\lenovo\Desktop\ARTE\ARA PACIS\ARA PACIS IM\A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632"/>
            <a:ext cx="6741365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747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6626" name="Picture 2" descr="C:\Users\lenovo\Desktop\ARTE\ARA PACIS\ARA PACIS IM\A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43" y="17782"/>
            <a:ext cx="9226667" cy="477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606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7650" name="Picture 2" descr="C:\Users\lenovo\Desktop\ARTE\ARA PACIS\ARA PACIS IM\A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997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8674" name="Picture 2" descr="C:\Users\lenovo\Desktop\ARTE\ARA PACIS\ARA PACIS IM\A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205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9698" name="Picture 2" descr="C:\Users\lenovo\Desktop\ARTE\ARA PACIS\ARA PACIS IM\A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788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C:\Users\lenovo\Desktop\ARTE\ARA PACIS\ARA PACIS IM\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" y="-10818"/>
            <a:ext cx="9131332" cy="473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5720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22" name="Picture 2" descr="C:\Users\lenovo\Desktop\ARTE\ARA PACIS\ARA PACIS IM\A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7" y="0"/>
            <a:ext cx="53771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280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1746" name="Picture 2" descr="C:\Users\lenovo\Desktop\ARTE\ARA PACIS\ARA PACIS IM\A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" y="5476"/>
            <a:ext cx="9136699" cy="685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164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2770" name="Picture 2" descr="C:\Users\lenovo\Desktop\ARTE\ARA PACIS\ARA PACIS IM\A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6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3438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3794" name="Picture 2" descr="C:\Users\lenovo\Desktop\ARTE\ARA PACIS\ARA PACIS IM\A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46" y="0"/>
            <a:ext cx="9276524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711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4818" name="Picture 2" descr="C:\Users\lenovo\Desktop\ARTE\ARA PACIS\ARA PACIS IM\A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6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170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5842" name="Picture 2" descr="C:\Users\lenovo\Desktop\ARTE\ARA PACIS\ARA PACIS IM\A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613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6866" name="Picture 2" descr="C:\Users\lenovo\Desktop\ARTE\ARA PACIS\ARA PACIS IM\A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2" y="0"/>
            <a:ext cx="57864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557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7890" name="Picture 2" descr="C:\Users\lenovo\Desktop\ARTE\ARA PACIS\ARA PACIS IM\A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" y="0"/>
            <a:ext cx="9258395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1115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8914" name="Picture 2" descr="C:\Users\lenovo\Desktop\ARTE\ARA PACIS\ARA PACIS IM\A3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0"/>
            <a:ext cx="9528361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1881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9938" name="Picture 2" descr="C:\Users\lenovo\Desktop\ARTE\ARA PACIS\ARA PACIS IM\A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95" y="0"/>
            <a:ext cx="9230635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66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Users\lenovo\Desktop\ARTE\ARA PACIS\ARA PACIS IM\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532"/>
            <a:ext cx="9327366" cy="483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1492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62" name="Picture 2" descr="C:\Users\lenovo\Desktop\ARTE\ARA PACIS\ARA PACIS IM\A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5" y="0"/>
            <a:ext cx="9128533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6464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1986" name="Picture 2" descr="C:\Users\lenovo\Desktop\ARTE\ARA PACIS\ARA PACIS IM\A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6236706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829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3010" name="Picture 2" descr="C:\Users\lenovo\Desktop\ARTE\ARA PACIS\ARA PACIS IM\A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" y="7234"/>
            <a:ext cx="9135999" cy="601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9954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4034" name="Picture 2" descr="C:\Users\lenovo\Desktop\ARTE\ARA PACIS\ARA PACIS IM\A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7" y="20486"/>
            <a:ext cx="9072743" cy="62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3112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5058" name="Picture 2" descr="C:\Users\lenovo\Desktop\ARTE\ARA PACIS\ARA PACIS IM\A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" y="6897"/>
            <a:ext cx="9148323" cy="631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355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6082" name="Picture 2" descr="C:\Users\lenovo\Desktop\ARTE\ARA PACIS\ARA PACIS IM\A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0"/>
            <a:ext cx="9095601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7894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7114" name="Picture 10" descr="C:\Users\lenovo\Desktop\ARTE\ARA PACIS\ARA PACIS IM\A4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568"/>
            <a:ext cx="10038895" cy="224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3779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8130" name="Picture 2" descr="C:\Users\lenovo\Desktop\ARTE\ARA PACIS\ARA PACIS IM\A4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" y="0"/>
            <a:ext cx="982388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792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9154" name="Picture 2" descr="C:\Users\lenovo\Desktop\ARTE\ARA PACIS\ARA PACIS IM\A4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9" y="0"/>
            <a:ext cx="6027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9609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0178" name="Picture 2" descr="C:\Users\lenovo\Desktop\ARTE\ARA PACIS\ARA PACIS IM\A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739"/>
            <a:ext cx="4785497" cy="684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857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C:\Users\lenovo\Desktop\ARTE\ARA PACIS\ARA PACIS IM\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" y="31981"/>
            <a:ext cx="9187653" cy="476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4907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02" name="Picture 2" descr="C:\Users\lenovo\Desktop\ARTE\ARA PACIS\ARA PACIS IM\A5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" y="0"/>
            <a:ext cx="6027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6530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2226" name="Picture 2" descr="C:\Users\lenovo\Desktop\ARTE\ARA PACIS\ARA PACIS IM\A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74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6375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3250" name="Picture 2" descr="C:\Users\lenovo\Desktop\ARTE\ARA PACIS\ARA PACIS IM\A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0"/>
            <a:ext cx="9190625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0916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4274" name="Picture 2" descr="C:\Users\lenovo\Desktop\ARTE\ARA PACIS\ARA PACIS IM\A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2" y="58529"/>
            <a:ext cx="9106596" cy="423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847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5298" name="Picture 2" descr="C:\Users\lenovo\Desktop\ARTE\ARA PACIS\ARA PACIS IM\A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" y="26711"/>
            <a:ext cx="9175022" cy="426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7928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6322" name="Picture 2" descr="C:\Users\lenovo\Desktop\ARTE\ARA PACIS\ARA PACIS IM\A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33693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1908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7346" name="Picture 2" descr="C:\Users\lenovo\Desktop\ARTE\ARA PACIS\ARA PACIS IM\A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950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8030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8370" name="Picture 2" descr="C:\Users\lenovo\Desktop\ARTE\ARA PACIS\ARA PACIS IM\A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8332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5301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9394" name="Picture 2" descr="C:\Users\lenovo\Desktop\ARTE\ARA PACIS\ARA PACIS IM\A5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702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0546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0418" name="Picture 2" descr="C:\Users\lenovo\Desktop\ARTE\ARA PACIS\ARA PACIS IM\A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4102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201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C:\Users\lenovo\Desktop\ARTE\ARA PACIS\ARA PACIS IM\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3" y="0"/>
            <a:ext cx="9110474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4339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1442" name="Picture 2" descr="C:\Users\lenovo\Desktop\ARTE\ARA PACIS\ARA PACIS IM\A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" y="0"/>
            <a:ext cx="907928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3724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2466" name="Picture 2" descr="C:\Users\lenovo\Desktop\ARTE\ARA PACIS\ARA PACIS IM\A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998"/>
            <a:ext cx="9247110" cy="534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9171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3490" name="Picture 2" descr="C:\Users\lenovo\Desktop\ARTE\ARA PACIS\ARA PACIS IM\A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44"/>
            <a:ext cx="8750811" cy="68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3733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4514" name="Picture 2" descr="C:\Users\lenovo\Desktop\ARTE\ARA PACIS\ARA PACIS IM\A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5125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5285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5538" name="Picture 2" descr="C:\Users\lenovo\Desktop\ARTE\ARA PACIS\ARA PACIS IM\A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9029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1858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6562" name="Picture 2" descr="C:\Users\lenovo\Desktop\ARTE\ARA PACIS\ARA PACIS IM\A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9" y="-23598"/>
            <a:ext cx="9101691" cy="575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5543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7586" name="Picture 2" descr="C:\Users\lenovo\Desktop\ARTE\ARA PACIS\ARA PACIS IM\A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1" y="0"/>
            <a:ext cx="9065571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7062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8610" name="Picture 2" descr="C:\Users\lenovo\Desktop\ARTE\ARA PACIS\ARA PACIS IM\A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350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4047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9634" name="Picture 2" descr="C:\Users\lenovo\Desktop\ARTE\ARA PACIS\ARA PACIS IM\A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" y="53078"/>
            <a:ext cx="9259455" cy="625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4941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0658" name="Picture 2" descr="C:\Users\lenovo\Desktop\ARTE\ARA PACIS\ARA PACIS IM\A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438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115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 descr="C:\Users\lenovo\Desktop\ARTE\ARA PACIS\ARA PACIS IM\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9" y="0"/>
            <a:ext cx="9110474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9186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682" name="Picture 2" descr="C:\Users\lenovo\Desktop\ARTE\ARA PACIS\ARA PACIS IM\A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21702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0273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2706" name="Picture 2" descr="C:\Users\lenovo\Desktop\ARTE\ARA PACIS\ARA PACIS IM\A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7" y="0"/>
            <a:ext cx="91275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9562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3730" name="Picture 2" descr="C:\Users\lenovo\Desktop\ARTE\ARA PACIS\ARA PACIS IM\A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" y="0"/>
            <a:ext cx="91275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05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4754" name="Picture 2" descr="C:\Users\lenovo\Desktop\ARTE\ARA PACIS\ARA PACIS IM\A7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0"/>
            <a:ext cx="9345255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55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5778" name="Picture 2" descr="C:\Users\lenovo\Desktop\ARTE\ARA PACIS\ARA PACIS IM\A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4" y="0"/>
            <a:ext cx="9081043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85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6802" name="Picture 2" descr="C:\Users\lenovo\Desktop\ARTE\ARA PACIS\ARA PACIS IM\A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96"/>
            <a:ext cx="9105598" cy="684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35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7826" name="Picture 2" descr="C:\Users\lenovo\Desktop\ARTE\ARA PACIS\ARA PACIS IM\A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906"/>
            <a:ext cx="8954510" cy="664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66504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8850" name="Picture 2" descr="C:\Users\lenovo\Desktop\ARTE\ARA PACIS\ARA PACIS IM\A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" y="-91938"/>
            <a:ext cx="5221845" cy="694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6975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9874" name="Picture 2" descr="C:\Users\lenovo\Desktop\ARTE\ARA PACIS\ARA PACIS IM\A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381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65483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0898" name="Picture 2" descr="C:\Users\lenovo\Desktop\ARTE\ARA PACIS\ARA PACIS IM\A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8220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234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 descr="C:\Users\lenovo\Desktop\ARTE\ARA PACIS\ARA PACIS IM\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9315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55426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22" name="Picture 2" descr="C:\Users\lenovo\Desktop\ARTE\ARA PACIS\ARA PACIS IM\A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" y="0"/>
            <a:ext cx="68580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8476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2946" name="Picture 2" descr="C:\Users\lenovo\Desktop\ARTE\ARA PACIS\ARA PACIS IM\A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7" y="0"/>
            <a:ext cx="9249942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14628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3970" name="Picture 2" descr="C:\Users\lenovo\Desktop\ARTE\ARA PACIS\ARA PACIS IM\A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18"/>
            <a:ext cx="9158133" cy="610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49779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4994" name="Picture 2" descr="C:\Users\lenovo\Desktop\ARTE\ARA PACIS\ARA PACIS IM\A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12"/>
            <a:ext cx="9198609" cy="613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98407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6018" name="Picture 2" descr="C:\Users\lenovo\Desktop\ARTE\ARA PACIS\ARA PACIS IM\A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422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78584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7042" name="Picture 2" descr="C:\Users\lenovo\Desktop\ARTE\ARA PACIS\ARA PACIS IM\A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4562782" cy="684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63729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8066" name="Picture 2" descr="C:\Users\lenovo\Desktop\ARTE\ARA PACIS\ARA PACIS IM\A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61269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9090" name="Picture 2" descr="C:\Users\lenovo\Desktop\ARTE\ARA PACIS\ARA PACIS IM\A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466"/>
            <a:ext cx="9214731" cy="614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72975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0114" name="Picture 2" descr="C:\Users\lenovo\Desktop\ARTE\ARA PACIS\ARA PACIS IM\A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" y="29276"/>
            <a:ext cx="9187849" cy="628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77475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1138" name="Picture 2" descr="C:\Users\lenovo\Desktop\ARTE\ARA PACIS\ARA PACIS IM\A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" y="27298"/>
            <a:ext cx="9113983" cy="649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422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 descr="C:\Users\lenovo\Desktop\ARTE\ARA PACIS\ARA PACIS IM\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1" y="25896"/>
            <a:ext cx="6832104" cy="683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41206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62" name="Picture 2" descr="C:\Users\lenovo\Desktop\ARTE\ARA PACIS\ARA PACIS IM\A9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1" y="11697"/>
            <a:ext cx="9073011" cy="604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9200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3186" name="Picture 2" descr="C:\Users\lenovo\Desktop\ARTE\ARA PACIS\ARA PACIS IM\A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85"/>
            <a:ext cx="4499992" cy="696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91160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4210" name="Picture 2" descr="C:\Users\lenovo\Desktop\ARTE\ARA PACIS\ARA PACIS IM\A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06141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6258" name="Picture 2" descr="C:\Users\lenovo\Desktop\ARTE\ARA PACIS\ARA PACIS IM\A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53638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5234" name="Picture 2" descr="C:\Users\lenovo\Desktop\ARTE\ARA PACIS\ARA PACIS IM\A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196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04135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7282" name="Picture 2" descr="C:\Users\lenovo\Desktop\ARTE\ARA PACIS\ARA PACIS IM\A9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977" y="1232106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3" name="Picture 3" descr="C:\Users\lenovo\Desktop\ARTE\ARA PACIS\ARA PACIS IM\A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52" y="3381"/>
            <a:ext cx="6161923" cy="616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4" name="Picture 4" descr="C:\Users\lenovo\Desktop\ARTE\ARA PACIS\ARA PACIS IM\A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" y="3381"/>
            <a:ext cx="9244863" cy="616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5" name="Picture 5" descr="C:\Users\lenovo\Desktop\ARTE\ARA PACIS\ARA PACIS IM\A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52" y="3381"/>
            <a:ext cx="6161923" cy="616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6" name="Picture 6" descr="C:\Users\lenovo\Desktop\ARTE\ARA PACIS\ARA PACIS IM\A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" y="3381"/>
            <a:ext cx="9244863" cy="616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7" name="Picture 7" descr="C:\Users\lenovo\Desktop\ARTE\ARA PACIS\ARA PACIS IM\A9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39" y="93868"/>
            <a:ext cx="7608289" cy="570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38111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1775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Presentazione su schermo (4:3)</PresentationFormat>
  <Paragraphs>0</Paragraphs>
  <Slides>96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96</vt:i4>
      </vt:variant>
    </vt:vector>
  </HeadingPairs>
  <TitlesOfParts>
    <vt:vector size="9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7</cp:revision>
  <dcterms:created xsi:type="dcterms:W3CDTF">2018-07-10T20:46:05Z</dcterms:created>
  <dcterms:modified xsi:type="dcterms:W3CDTF">2018-07-10T21:46:44Z</dcterms:modified>
</cp:coreProperties>
</file>