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7175-2998-43FF-8571-9D6D8A7558D6}" type="datetimeFigureOut">
              <a:rPr lang="it-IT" smtClean="0"/>
              <a:t>25/06/2018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CF7C-7309-47CC-B2B0-878C60FC9D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78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7175-2998-43FF-8571-9D6D8A7558D6}" type="datetimeFigureOut">
              <a:rPr lang="it-IT" smtClean="0"/>
              <a:t>25/06/2018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CF7C-7309-47CC-B2B0-878C60FC9D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0644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7175-2998-43FF-8571-9D6D8A7558D6}" type="datetimeFigureOut">
              <a:rPr lang="it-IT" smtClean="0"/>
              <a:t>25/06/2018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CF7C-7309-47CC-B2B0-878C60FC9D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380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7175-2998-43FF-8571-9D6D8A7558D6}" type="datetimeFigureOut">
              <a:rPr lang="it-IT" smtClean="0"/>
              <a:t>25/06/2018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CF7C-7309-47CC-B2B0-878C60FC9D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155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7175-2998-43FF-8571-9D6D8A7558D6}" type="datetimeFigureOut">
              <a:rPr lang="it-IT" smtClean="0"/>
              <a:t>25/06/2018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CF7C-7309-47CC-B2B0-878C60FC9D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0060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7175-2998-43FF-8571-9D6D8A7558D6}" type="datetimeFigureOut">
              <a:rPr lang="it-IT" smtClean="0"/>
              <a:t>25/06/2018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CF7C-7309-47CC-B2B0-878C60FC9D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25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7175-2998-43FF-8571-9D6D8A7558D6}" type="datetimeFigureOut">
              <a:rPr lang="it-IT" smtClean="0"/>
              <a:t>25/06/2018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CF7C-7309-47CC-B2B0-878C60FC9D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4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7175-2998-43FF-8571-9D6D8A7558D6}" type="datetimeFigureOut">
              <a:rPr lang="it-IT" smtClean="0"/>
              <a:t>25/06/2018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CF7C-7309-47CC-B2B0-878C60FC9D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985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7175-2998-43FF-8571-9D6D8A7558D6}" type="datetimeFigureOut">
              <a:rPr lang="it-IT" smtClean="0"/>
              <a:t>25/06/2018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CF7C-7309-47CC-B2B0-878C60FC9D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4920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7175-2998-43FF-8571-9D6D8A7558D6}" type="datetimeFigureOut">
              <a:rPr lang="it-IT" smtClean="0"/>
              <a:t>25/06/2018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CF7C-7309-47CC-B2B0-878C60FC9D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290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7175-2998-43FF-8571-9D6D8A7558D6}" type="datetimeFigureOut">
              <a:rPr lang="it-IT" smtClean="0"/>
              <a:t>25/06/2018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CF7C-7309-47CC-B2B0-878C60FC9D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14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67175-2998-43FF-8571-9D6D8A7558D6}" type="datetimeFigureOut">
              <a:rPr lang="it-IT" smtClean="0"/>
              <a:t>25/06/2018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2CF7C-7309-47CC-B2B0-878C60FC9D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88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6093296"/>
            <a:ext cx="9144000" cy="76470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silenzio di Zaccaria, VIII sec. Part. Affresco, Benevento, </a:t>
            </a:r>
            <a:r>
              <a:rPr lang="it-IT" sz="2000" dirty="0" err="1" smtClean="0"/>
              <a:t>Snta</a:t>
            </a:r>
            <a:r>
              <a:rPr lang="it-IT" sz="2000" dirty="0" smtClean="0"/>
              <a:t> Sofia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69" y="31980"/>
            <a:ext cx="4533805" cy="598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320" y="-34878"/>
            <a:ext cx="4637680" cy="605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71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Anello con castone a ‘bocciolo’, VII sec., Napoli, Museo Archeologico </a:t>
            </a:r>
            <a:r>
              <a:rPr lang="it-IT" sz="2000" dirty="0" err="1" smtClean="0"/>
              <a:t>NazionaleOri</a:t>
            </a:r>
            <a:r>
              <a:rPr lang="it-IT" sz="2000" dirty="0" smtClean="0"/>
              <a:t> di Senise, </a:t>
            </a:r>
            <a:endParaRPr lang="it-IT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7" y="0"/>
            <a:ext cx="6913567" cy="624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01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72" y="6093296"/>
            <a:ext cx="9139227" cy="76470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Elemento di cintura </a:t>
            </a:r>
            <a:r>
              <a:rPr lang="it-IT" sz="2000" dirty="0" err="1" smtClean="0"/>
              <a:t>portaspada</a:t>
            </a:r>
            <a:r>
              <a:rPr lang="it-IT" sz="2000" dirty="0" smtClean="0"/>
              <a:t>,, IX se., ferro, argento, lega di rame, </a:t>
            </a:r>
            <a:r>
              <a:rPr lang="it-IT" sz="2000" dirty="0" err="1" smtClean="0"/>
              <a:t>Venrafro</a:t>
            </a:r>
            <a:r>
              <a:rPr lang="it-IT" sz="2000" dirty="0" smtClean="0"/>
              <a:t>, Isernia, Museo Archeologico Nazionale</a:t>
            </a:r>
            <a:endParaRPr lang="it-IT" sz="20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0" y="0"/>
            <a:ext cx="6422088" cy="615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22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165304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Brattea con Cristo tra gli Angeli, VII se., oro, Napoli, Museo Archeologico Nazionale, ori di Senise</a:t>
            </a:r>
            <a:endParaRPr lang="it-IT" sz="20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20456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25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Bronzetto altomedioevale con figura di militare, VII se., bronzo e vetro, Pavia, Musei Civici</a:t>
            </a:r>
            <a:endParaRPr lang="it-IT" sz="20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0" y="0"/>
            <a:ext cx="3182598" cy="689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71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Orecchino ‘a </a:t>
            </a:r>
            <a:r>
              <a:rPr lang="it-IT" sz="2000" dirty="0" err="1" smtClean="0"/>
              <a:t>tamburro</a:t>
            </a:r>
            <a:r>
              <a:rPr lang="it-IT" sz="2000" dirty="0" smtClean="0"/>
              <a:t> ‘, o ‘ a disco ‘, con decorazione </a:t>
            </a:r>
            <a:r>
              <a:rPr lang="it-IT" sz="2000" i="1" dirty="0" err="1" smtClean="0"/>
              <a:t>cloisonnè</a:t>
            </a:r>
            <a:r>
              <a:rPr lang="it-IT" sz="2000" i="1" smtClean="0"/>
              <a:t> </a:t>
            </a:r>
            <a:r>
              <a:rPr lang="it-IT" sz="2000" smtClean="0"/>
              <a:t>e </a:t>
            </a:r>
            <a:r>
              <a:rPr lang="it-IT" sz="2000" dirty="0" smtClean="0"/>
              <a:t>pendente cruciforme, VII sec., Napoli, Museo Archeologico Nazionale, Ori di Senise</a:t>
            </a:r>
            <a:endParaRPr lang="it-IT" sz="20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15"/>
            <a:ext cx="3212803" cy="686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52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61885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Grande fibula a staffa, dalla toma 162 di Nocera Umbra, primi decenni del VII sec., Roma, Museo dell’Alto Medioevo.</a:t>
            </a:r>
            <a:endParaRPr lang="it-IT" sz="20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9" y="-1"/>
            <a:ext cx="3695365" cy="701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68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237312"/>
            <a:ext cx="91440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Benevento, l’interno della chiesa di Santa Sofia, consacrata nel 768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26266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24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Benevento, la Torre del Santo Panaro, parte delle mura longobarde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3" y="0"/>
            <a:ext cx="49923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33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165304"/>
            <a:ext cx="9144000" cy="6926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Annunciazione, IX sec., affresco, Abbazia di S. Vincenzo al Volturno, cripta di Epifanio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648561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05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93296"/>
            <a:ext cx="9144000" cy="76470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Resti dell’abbazia di S. Vincenzo al Volturno, nella Valle del Volturno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8605048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7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165304"/>
            <a:ext cx="9144000" cy="6926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Affreschi della cripta di Epifanio, IX sec., A S. </a:t>
            </a:r>
            <a:r>
              <a:rPr lang="it-IT" sz="2000" dirty="0" err="1" smtClean="0"/>
              <a:t>Nicenzo</a:t>
            </a:r>
            <a:r>
              <a:rPr lang="it-IT" sz="2000" dirty="0" smtClean="0"/>
              <a:t> al Volturno</a:t>
            </a:r>
            <a:endParaRPr lang="it-IT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8" y="0"/>
            <a:ext cx="9136834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84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San Lorenzo, dagli affreschi della cripta di Epifanio</a:t>
            </a:r>
            <a:endParaRPr lang="it-IT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4" y="0"/>
            <a:ext cx="49370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93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178696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Testa virile, VIII-IX sec., sa basilica di S. Vincenzo al Volturno, marmo bianco, Venafro,  Isernia, Museo Archeologico Nazionale</a:t>
            </a:r>
            <a:endParaRPr lang="it-IT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1858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68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33893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Lucerna a forma di Pegaso, fine sec. VI-</a:t>
            </a:r>
            <a:r>
              <a:rPr lang="it-IT" sz="2000" dirty="0" err="1" smtClean="0"/>
              <a:t>inizioVII</a:t>
            </a:r>
            <a:r>
              <a:rPr lang="it-IT" sz="2000" dirty="0" smtClean="0"/>
              <a:t>, Bronzo, Roma, Museo Nazionale Romano, &lt;</a:t>
            </a:r>
            <a:r>
              <a:rPr lang="it-IT" sz="2000" dirty="0" err="1" smtClean="0"/>
              <a:t>crypta</a:t>
            </a:r>
            <a:r>
              <a:rPr lang="it-IT" sz="2000" dirty="0" smtClean="0"/>
              <a:t> Balbi</a:t>
            </a:r>
            <a:endParaRPr lang="it-IT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" y="18637"/>
            <a:ext cx="3088132" cy="683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0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275</Words>
  <Application>Microsoft Office PowerPoint</Application>
  <PresentationFormat>Presentazione su schermo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Il silenzio di Zaccaria, VIII sec. Part. Affresco, Benevento, Snta Sofia</vt:lpstr>
      <vt:lpstr>Benevento, l’interno della chiesa di Santa Sofia, consacrata nel 768</vt:lpstr>
      <vt:lpstr>Benevento, la Torre del Santo Panaro, parte delle mura longobarde</vt:lpstr>
      <vt:lpstr>Annunciazione, IX sec., affresco, Abbazia di S. Vincenzo al Volturno, cripta di Epifanio</vt:lpstr>
      <vt:lpstr>Resti dell’abbazia di S. Vincenzo al Volturno, nella Valle del Volturno</vt:lpstr>
      <vt:lpstr>Affreschi della cripta di Epifanio, IX sec., A S. Nicenzo al Volturno</vt:lpstr>
      <vt:lpstr>San Lorenzo, dagli affreschi della cripta di Epifanio</vt:lpstr>
      <vt:lpstr>Testa virile, VIII-IX sec., sa basilica di S. Vincenzo al Volturno, marmo bianco, Venafro,  Isernia, Museo Archeologico Nazionale</vt:lpstr>
      <vt:lpstr>Lucerna a forma di Pegaso, fine sec. VI-inizioVII, Bronzo, Roma, Museo Nazionale Romano, &lt;crypta Balbi</vt:lpstr>
      <vt:lpstr>Anello con castone a ‘bocciolo’, VII sec., Napoli, Museo Archeologico NazionaleOri di Senise, </vt:lpstr>
      <vt:lpstr>Elemento di cintura portaspada,, IX se., ferro, argento, lega di rame, Venrafro, Isernia, Museo Archeologico Nazionale</vt:lpstr>
      <vt:lpstr>Brattea con Cristo tra gli Angeli, VII se., oro, Napoli, Museo Archeologico Nazionale, ori di Senise</vt:lpstr>
      <vt:lpstr>Bronzetto altomedioevale con figura di militare, VII se., bronzo e vetro, Pavia, Musei Civici</vt:lpstr>
      <vt:lpstr>Orecchino ‘a tamburro ‘, o ‘ a disco ‘, con decorazione cloisonnè e pendente cruciforme, VII sec., Napoli, Museo Archeologico Nazionale, Ori di Senise</vt:lpstr>
      <vt:lpstr>Grande fibula a staffa, dalla toma 162 di Nocera Umbra, primi decenni del VII sec., Roma, Museo dell’Alto Medioevo.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silenzio di Zaccaria, VIII sec. Part. Affresco, Benevento, Snta Sofia</dc:title>
  <dc:creator>lenovo</dc:creator>
  <cp:lastModifiedBy>lenovo</cp:lastModifiedBy>
  <cp:revision>8</cp:revision>
  <dcterms:created xsi:type="dcterms:W3CDTF">2018-06-25T18:49:58Z</dcterms:created>
  <dcterms:modified xsi:type="dcterms:W3CDTF">2018-06-25T19:59:07Z</dcterms:modified>
</cp:coreProperties>
</file>