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79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02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67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30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69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10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97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43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75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36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60BB8-D718-43D5-9922-9B8B8C6CEFEB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802C-6119-4EB3-A146-C611C92D7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49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Battistero di S.. Giovanni, Firenze, la </a:t>
            </a:r>
            <a:r>
              <a:rPr lang="it-IT" sz="2000" dirty="0" err="1" smtClean="0"/>
              <a:t>vlta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787"/>
            <a:ext cx="8778546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822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Battistero di S.. Giovanni, Firenze, la vlta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Battistero di S.. Giovanni, Firenze, la vlta</dc:title>
  <dc:creator>lenovo</dc:creator>
  <cp:lastModifiedBy>lenovo</cp:lastModifiedBy>
  <cp:revision>1</cp:revision>
  <dcterms:created xsi:type="dcterms:W3CDTF">2020-04-27T13:04:04Z</dcterms:created>
  <dcterms:modified xsi:type="dcterms:W3CDTF">2020-04-27T13:06:39Z</dcterms:modified>
</cp:coreProperties>
</file>