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4" r:id="rId3"/>
    <p:sldId id="261" r:id="rId4"/>
    <p:sldId id="262" r:id="rId5"/>
    <p:sldId id="263" r:id="rId6"/>
    <p:sldId id="289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56" r:id="rId17"/>
    <p:sldId id="257" r:id="rId18"/>
    <p:sldId id="258" r:id="rId19"/>
    <p:sldId id="259" r:id="rId20"/>
    <p:sldId id="274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288" r:id="rId35"/>
    <p:sldId id="290" r:id="rId36"/>
    <p:sldId id="291" r:id="rId37"/>
    <p:sldId id="300" r:id="rId38"/>
    <p:sldId id="292" r:id="rId39"/>
    <p:sldId id="293" r:id="rId40"/>
    <p:sldId id="301" r:id="rId41"/>
    <p:sldId id="302" r:id="rId42"/>
    <p:sldId id="294" r:id="rId43"/>
    <p:sldId id="295" r:id="rId44"/>
    <p:sldId id="296" r:id="rId45"/>
    <p:sldId id="297" r:id="rId46"/>
    <p:sldId id="298" r:id="rId47"/>
    <p:sldId id="299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74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62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24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43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49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43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9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53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34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45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CC19A-25B5-476B-989F-CF5AFE9FF0B9}" type="datetimeFigureOut">
              <a:rPr lang="it-IT" smtClean="0"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A68AA-0104-42D8-97D5-FE06C417B6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00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Autoritratto di Bellini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02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424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Pala di San Giobbe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960" cy="722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2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Pala </a:t>
            </a:r>
            <a:r>
              <a:rPr lang="it-IT" sz="2000" dirty="0" err="1"/>
              <a:t>Barbarigo</a:t>
            </a:r>
            <a:r>
              <a:rPr lang="it-IT" sz="2000" dirty="0"/>
              <a:t> (1488)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595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91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Allegoria sacra 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2452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34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705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21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900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409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477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8064" y="2130425"/>
            <a:ext cx="3995936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Giovanni Bellini, Pala di San Zaccaria, 1505, olio su tavola, riportata su tela.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1" y="18728"/>
            <a:ext cx="5048033" cy="683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843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7363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Giovanni Bellini, Pala di San Zaccaria, 1505, olio su tavola, riportata su tela., particolare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02"/>
            <a:ext cx="6246866" cy="688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85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Giovanni Bellini, Pala di San Zaccaria, 1505, olio su tavola, riportata su tela., particolare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" y="-24680"/>
            <a:ext cx="4058479" cy="698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147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smtClean="0"/>
              <a:t>Giovanni Bellini, Pala di San Zaccaria, 1505, olio su tavola, riportata su tela., particolare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3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74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" y="0"/>
            <a:ext cx="9137432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015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01208"/>
            <a:ext cx="8229600" cy="1556792"/>
          </a:xfrm>
        </p:spPr>
        <p:txBody>
          <a:bodyPr>
            <a:normAutofit/>
          </a:bodyPr>
          <a:lstStyle/>
          <a:p>
            <a:r>
              <a:rPr lang="it-IT" sz="2000" dirty="0"/>
              <a:t>La Predica di san Marco ad Alessandria </a:t>
            </a:r>
            <a:r>
              <a:rPr lang="it-IT" sz="2000" dirty="0" smtClean="0"/>
              <a:t>d'Egitto, olio </a:t>
            </a:r>
            <a:r>
              <a:rPr lang="it-IT" sz="2000" dirty="0"/>
              <a:t>su </a:t>
            </a:r>
            <a:r>
              <a:rPr lang="it-IT" sz="2000" dirty="0" smtClean="0"/>
              <a:t>tela, </a:t>
            </a:r>
            <a:r>
              <a:rPr lang="it-IT" sz="2000" dirty="0" err="1" smtClean="0"/>
              <a:t>347x770</a:t>
            </a:r>
            <a:r>
              <a:rPr lang="it-IT" sz="2000" dirty="0" smtClean="0"/>
              <a:t> cm,  </a:t>
            </a:r>
            <a:r>
              <a:rPr lang="it-IT" sz="2000" dirty="0"/>
              <a:t>di Gentile e Giovanni Bellini, databile al </a:t>
            </a:r>
            <a:r>
              <a:rPr lang="it-IT" sz="2000" dirty="0" smtClean="0"/>
              <a:t>1504-1507, Pinacoteca </a:t>
            </a:r>
            <a:r>
              <a:rPr lang="it-IT" sz="2000" dirty="0"/>
              <a:t>di </a:t>
            </a:r>
            <a:r>
              <a:rPr lang="it-IT" sz="2000" dirty="0" smtClean="0"/>
              <a:t>Brera,  </a:t>
            </a:r>
            <a:r>
              <a:rPr lang="it-IT" sz="2000" dirty="0"/>
              <a:t>Milano.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25"/>
            <a:ext cx="8229600" cy="37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34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Predica di san Marco ad Alessandria d'Egitto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99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135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124744"/>
          </a:xfrm>
        </p:spPr>
        <p:txBody>
          <a:bodyPr>
            <a:normAutofit/>
          </a:bodyPr>
          <a:lstStyle/>
          <a:p>
            <a:r>
              <a:rPr lang="it-IT" sz="2000" dirty="0"/>
              <a:t>La Predica di san Marco ad Alessandria d'Egitto, olio su tela, </a:t>
            </a:r>
            <a:r>
              <a:rPr lang="it-IT" sz="2000" dirty="0" err="1"/>
              <a:t>347x770</a:t>
            </a:r>
            <a:r>
              <a:rPr lang="it-IT" sz="2000" dirty="0"/>
              <a:t> cm,  di Gentile e Giovanni Bellini, databile al 1504-1507, </a:t>
            </a:r>
            <a:r>
              <a:rPr lang="it-IT" sz="2000" dirty="0" smtClean="0"/>
              <a:t>dettaglio, Pinacoteca </a:t>
            </a:r>
            <a:r>
              <a:rPr lang="it-IT" sz="2000" dirty="0"/>
              <a:t>di Brera,  </a:t>
            </a:r>
            <a:r>
              <a:rPr lang="it-IT" sz="2000" dirty="0" smtClean="0"/>
              <a:t>Milano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249927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829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L'Ebbrezza di Noè è un dipinto a olio su tela (</a:t>
            </a:r>
            <a:r>
              <a:rPr lang="it-IT" sz="2000" dirty="0" err="1"/>
              <a:t>103x157</a:t>
            </a:r>
            <a:r>
              <a:rPr lang="it-IT" sz="2000" dirty="0"/>
              <a:t> cm) di Giovanni Bellini, databile al 1515 circa e conservato nel </a:t>
            </a:r>
            <a:r>
              <a:rPr lang="it-IT" sz="2000" dirty="0" err="1"/>
              <a:t>Musée</a:t>
            </a:r>
            <a:r>
              <a:rPr lang="it-IT" sz="2000" dirty="0"/>
              <a:t> </a:t>
            </a:r>
            <a:r>
              <a:rPr lang="it-IT" sz="2000" dirty="0" err="1"/>
              <a:t>des</a:t>
            </a:r>
            <a:r>
              <a:rPr lang="it-IT" sz="2000" dirty="0"/>
              <a:t> </a:t>
            </a:r>
            <a:r>
              <a:rPr lang="it-IT" sz="2000" dirty="0" err="1"/>
              <a:t>Beaux-Arts</a:t>
            </a:r>
            <a:r>
              <a:rPr lang="it-IT" sz="2000" dirty="0"/>
              <a:t> di Besançon.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5"/>
            <a:ext cx="9217853" cy="60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263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52320" y="274637"/>
            <a:ext cx="1691680" cy="3946450"/>
          </a:xfrm>
        </p:spPr>
        <p:txBody>
          <a:bodyPr>
            <a:normAutofit/>
          </a:bodyPr>
          <a:lstStyle/>
          <a:p>
            <a:r>
              <a:rPr lang="it-IT" sz="2000" dirty="0"/>
              <a:t>Festino degli dei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79"/>
            <a:ext cx="7395602" cy="682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479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16835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Maddalena (particolare), Gallerie dell'Accademia, Venezia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530"/>
            <a:ext cx="5659343" cy="687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34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Vicenza, Santa Corona, altare </a:t>
            </a:r>
            <a:r>
              <a:rPr lang="it-IT" sz="2000" dirty="0" err="1"/>
              <a:t>Garzadori</a:t>
            </a:r>
            <a:r>
              <a:rPr lang="it-IT" sz="2000" dirty="0"/>
              <a:t> con battesimo di Cristo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432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937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2722314"/>
          </a:xfrm>
        </p:spPr>
        <p:txBody>
          <a:bodyPr>
            <a:normAutofit/>
          </a:bodyPr>
          <a:lstStyle/>
          <a:p>
            <a:r>
              <a:rPr lang="it-IT" sz="2000" dirty="0"/>
              <a:t>l Ritratto d'uomo è un dipinto olio su tavola (</a:t>
            </a:r>
            <a:r>
              <a:rPr lang="it-IT" sz="2000" dirty="0" err="1"/>
              <a:t>31x26</a:t>
            </a:r>
            <a:r>
              <a:rPr lang="it-IT" sz="2000" dirty="0"/>
              <a:t> cm) di Giovanni Bellini, databile al 1490-1500 circa e conservato nella Galleria degli Uffizi a Firenze.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24"/>
            <a:ext cx="5368485" cy="685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165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" y="25626"/>
            <a:ext cx="9142863" cy="64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86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Greca, 1460-1470 circa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629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419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Presunto autoritratto di Giovanni Bellini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8289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970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Bellini Giovanni. Museo del Prado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787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425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3490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579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626"/>
            <a:ext cx="9155057" cy="60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5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1" y="0"/>
            <a:ext cx="4525179" cy="74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017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" y="11626"/>
            <a:ext cx="5539417" cy="684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90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9" y="0"/>
            <a:ext cx="2728601" cy="718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66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7566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54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030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642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6"/>
            <a:ext cx="4559582" cy="683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39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Pietà, 465-1470 circa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9615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64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3" y="0"/>
            <a:ext cx="59424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816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" y="0"/>
            <a:ext cx="8102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005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5787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714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2" y="0"/>
            <a:ext cx="54019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679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" y="0"/>
            <a:ext cx="90848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443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10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123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Bellini Giovanni, Polittico di Santa Maria della ...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" y="14826"/>
            <a:ext cx="7537429" cy="586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03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"/>
            <a:ext cx="9236092" cy="450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20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6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167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84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2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Madonna col bambino (1450- 1460) Pinacoteca Malaspina </a:t>
            </a:r>
            <a:r>
              <a:rPr lang="it-IT" sz="2000" dirty="0" smtClean="0"/>
              <a:t>Pavia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7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4205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4" y="-1776"/>
            <a:ext cx="4931148" cy="685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2354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7"/>
            <a:ext cx="9155702" cy="686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087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Museo Correr</a:t>
            </a:r>
            <a:endParaRPr lang="it-IT" sz="20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747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158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32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123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7033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655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" y="0"/>
            <a:ext cx="64902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79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" y="-99392"/>
            <a:ext cx="5254191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3012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315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5901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6642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Museo Correr</a:t>
            </a:r>
            <a:endParaRPr lang="it-IT" sz="2000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" y="0"/>
            <a:ext cx="63190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435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49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45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3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7726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3730426"/>
          </a:xfrm>
        </p:spPr>
        <p:txBody>
          <a:bodyPr>
            <a:normAutofit/>
          </a:bodyPr>
          <a:lstStyle/>
          <a:p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 smtClean="0"/>
              <a:t> 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BELLINI GIOVANNI</a:t>
            </a:r>
            <a:br>
              <a:rPr lang="it-IT" sz="2000" dirty="0"/>
            </a:br>
            <a:r>
              <a:rPr lang="it-IT" sz="2000" dirty="0"/>
              <a:t>1513</a:t>
            </a:r>
            <a:br>
              <a:rPr lang="it-IT" sz="2000" dirty="0"/>
            </a:br>
            <a:r>
              <a:rPr lang="it-IT" sz="2000" dirty="0"/>
              <a:t>Venezia, chiesa di S. Giovanni Crisostomo</a:t>
            </a:r>
            <a:br>
              <a:rPr lang="it-IT" sz="2000" dirty="0"/>
            </a:b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San Gerolamo con san Cristoforo ed Agostino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04" y="14476"/>
            <a:ext cx="3995073" cy="684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6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Giovanni Bellini, Presentazione al Tempio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513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Andrea Mantegna, Presentazione al Tempio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5"/>
            <a:ext cx="7899416" cy="63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49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Pala di Pesaro, pannello centrale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631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540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308</Words>
  <Application>Microsoft Office PowerPoint</Application>
  <PresentationFormat>Presentazione su schermo (4:3)</PresentationFormat>
  <Paragraphs>32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1" baseType="lpstr">
      <vt:lpstr>Tema di Office</vt:lpstr>
      <vt:lpstr>Autoritratto di Bellini</vt:lpstr>
      <vt:lpstr>Presentazione standard di PowerPoint</vt:lpstr>
      <vt:lpstr>Madonna Greca, 1460-1470 circa</vt:lpstr>
      <vt:lpstr>Pietà, 465-1470 circa</vt:lpstr>
      <vt:lpstr>Madonna col bambino (1450- 1460) Pinacoteca Malaspina Pavia </vt:lpstr>
      <vt:lpstr>Presentazione standard di PowerPoint</vt:lpstr>
      <vt:lpstr>Giovanni Bellini, Presentazione al Tempio</vt:lpstr>
      <vt:lpstr>Andrea Mantegna, Presentazione al Tempio</vt:lpstr>
      <vt:lpstr>Pala di Pesaro, pannello centrale</vt:lpstr>
      <vt:lpstr>Pala di San Giobbe</vt:lpstr>
      <vt:lpstr>Pala Barbarigo (1488)</vt:lpstr>
      <vt:lpstr>Allegoria sacra </vt:lpstr>
      <vt:lpstr>Presentazione standard di PowerPoint</vt:lpstr>
      <vt:lpstr>Presentazione standard di PowerPoint</vt:lpstr>
      <vt:lpstr>Presentazione standard di PowerPoint</vt:lpstr>
      <vt:lpstr>Giovanni Bellini, Pala di San Zaccaria, 1505, olio su tavola, riportata su tela.</vt:lpstr>
      <vt:lpstr>Giovanni Bellini, Pala di San Zaccaria, 1505, olio su tavola, riportata su tela., particolare</vt:lpstr>
      <vt:lpstr>Giovanni Bellini, Pala di San Zaccaria, 1505, olio su tavola, riportata su tela., particolare</vt:lpstr>
      <vt:lpstr>Giovanni Bellini, Pala di San Zaccaria, 1505, olio su tavola, riportata su tela., particolare</vt:lpstr>
      <vt:lpstr>La Predica di san Marco ad Alessandria d'Egitto, olio su tela, 347x770 cm,  di Gentile e Giovanni Bellini, databile al 1504-1507, Pinacoteca di Brera,  Milano. </vt:lpstr>
      <vt:lpstr>Predica di san Marco ad Alessandria d'Egitto</vt:lpstr>
      <vt:lpstr>La Predica di san Marco ad Alessandria d'Egitto, olio su tela, 347x770 cm,  di Gentile e Giovanni Bellini, databile al 1504-1507, dettaglio, Pinacoteca di Brera,  Milano</vt:lpstr>
      <vt:lpstr>L'Ebbrezza di Noè è un dipinto a olio su tela (103x157 cm) di Giovanni Bellini, databile al 1515 circa e conservato nel Musée des Beaux-Arts di Besançon. </vt:lpstr>
      <vt:lpstr>Festino degli dei</vt:lpstr>
      <vt:lpstr>Maddalena (particolare), Gallerie dell'Accademia, Venezia</vt:lpstr>
      <vt:lpstr>Vicenza, Santa Corona, altare Garzadori con battesimo di Cristo</vt:lpstr>
      <vt:lpstr>Presentazione standard di PowerPoint</vt:lpstr>
      <vt:lpstr>l Ritratto d'uomo è un dipinto olio su tavola (31x26 cm) di Giovanni Bellini, databile al 1490-1500 circa e conservato nella Galleria degli Uffizi a Firenze.</vt:lpstr>
      <vt:lpstr>Presentazione standard di PowerPoint</vt:lpstr>
      <vt:lpstr>Presunto autoritratto di Giovanni Bellini</vt:lpstr>
      <vt:lpstr>Bellini Giovanni. Museo del Prado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Bellini Giovanni, Polittico di Santa Maria della ...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Museo Correr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Museo Correr</vt:lpstr>
      <vt:lpstr>Presentazione standard di PowerPoint</vt:lpstr>
      <vt:lpstr>      BELLINI GIOVANNI 1513 Venezia, chiesa di S. Giovanni Crisostomo   San Gerolamo con san Cristoforo ed Agostino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Giovanni Bellini, Pala di San Zaccaria, 1505, olio su tavola, riportata su tela.</dc:title>
  <dc:creator>lenovo</dc:creator>
  <cp:lastModifiedBy>lenovo</cp:lastModifiedBy>
  <cp:revision>12</cp:revision>
  <dcterms:created xsi:type="dcterms:W3CDTF">2019-10-26T13:03:19Z</dcterms:created>
  <dcterms:modified xsi:type="dcterms:W3CDTF">2019-10-28T15:09:19Z</dcterms:modified>
</cp:coreProperties>
</file>