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A5D2-A9A3-4F2D-96D7-6335C5A75937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F939-82DB-48C5-A800-CF17D9FB66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940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A5D2-A9A3-4F2D-96D7-6335C5A75937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F939-82DB-48C5-A800-CF17D9FB66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1484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A5D2-A9A3-4F2D-96D7-6335C5A75937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F939-82DB-48C5-A800-CF17D9FB66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4548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4ADFB-E73F-4982-B507-32648CC1AD52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82373"/>
      </p:ext>
    </p:extLst>
  </p:cSld>
  <p:clrMapOvr>
    <a:masterClrMapping/>
  </p:clrMapOvr>
  <p:transition advTm="2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E24D6-67A6-40A2-B102-C325C0558DF2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81437"/>
      </p:ext>
    </p:extLst>
  </p:cSld>
  <p:clrMapOvr>
    <a:masterClrMapping/>
  </p:clrMapOvr>
  <p:transition advTm="2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79AA9-D546-4337-AB79-F3768DDEDD7F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23913"/>
      </p:ext>
    </p:extLst>
  </p:cSld>
  <p:clrMapOvr>
    <a:masterClrMapping/>
  </p:clrMapOvr>
  <p:transition advTm="2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17A2E-04D5-4A82-9F8E-803469804738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083689"/>
      </p:ext>
    </p:extLst>
  </p:cSld>
  <p:clrMapOvr>
    <a:masterClrMapping/>
  </p:clrMapOvr>
  <p:transition advTm="200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41DAB-F52A-4E1B-9BA1-76433DE6A278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52708"/>
      </p:ext>
    </p:extLst>
  </p:cSld>
  <p:clrMapOvr>
    <a:masterClrMapping/>
  </p:clrMapOvr>
  <p:transition advTm="200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15DAA-FEE8-47D9-9017-304E79AD8F93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84513"/>
      </p:ext>
    </p:extLst>
  </p:cSld>
  <p:clrMapOvr>
    <a:masterClrMapping/>
  </p:clrMapOvr>
  <p:transition advTm="2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DA28F-B7F1-4479-A332-664F623DEE96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49640"/>
      </p:ext>
    </p:extLst>
  </p:cSld>
  <p:clrMapOvr>
    <a:masterClrMapping/>
  </p:clrMapOvr>
  <p:transition advTm="200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602FF-8DDE-4907-8068-C14289A4B14D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87289"/>
      </p:ext>
    </p:extLst>
  </p:cSld>
  <p:clrMapOvr>
    <a:masterClrMapping/>
  </p:clrMapOvr>
  <p:transition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A5D2-A9A3-4F2D-96D7-6335C5A75937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F939-82DB-48C5-A800-CF17D9FB66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2138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0810C-192D-4A7E-99C4-AE7E159128B6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29929"/>
      </p:ext>
    </p:extLst>
  </p:cSld>
  <p:clrMapOvr>
    <a:masterClrMapping/>
  </p:clrMapOvr>
  <p:transition advTm="200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D853F-78FC-4AEE-B641-D80E225DE4B6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354082"/>
      </p:ext>
    </p:extLst>
  </p:cSld>
  <p:clrMapOvr>
    <a:masterClrMapping/>
  </p:clrMapOvr>
  <p:transition advTm="200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234BE-E583-4383-8EB2-2D7EAAF7F806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50005"/>
      </p:ext>
    </p:extLst>
  </p:cSld>
  <p:clrMapOvr>
    <a:masterClrMapping/>
  </p:clrMapOvr>
  <p:transition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A5D2-A9A3-4F2D-96D7-6335C5A75937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F939-82DB-48C5-A800-CF17D9FB66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403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A5D2-A9A3-4F2D-96D7-6335C5A75937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F939-82DB-48C5-A800-CF17D9FB66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860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A5D2-A9A3-4F2D-96D7-6335C5A75937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F939-82DB-48C5-A800-CF17D9FB66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706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A5D2-A9A3-4F2D-96D7-6335C5A75937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F939-82DB-48C5-A800-CF17D9FB66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1346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A5D2-A9A3-4F2D-96D7-6335C5A75937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F939-82DB-48C5-A800-CF17D9FB66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56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A5D2-A9A3-4F2D-96D7-6335C5A75937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F939-82DB-48C5-A800-CF17D9FB66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940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DA5D2-A9A3-4F2D-96D7-6335C5A75937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F939-82DB-48C5-A800-CF17D9FB66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317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DA5D2-A9A3-4F2D-96D7-6335C5A75937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8F939-82DB-48C5-A800-CF17D9FB66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099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ECDF10-FEAD-4405-9708-D5551A34C4BB}" type="slidenum">
              <a:rPr lang="it-IT" alt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4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2000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6237312"/>
            <a:ext cx="9144000" cy="620688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Sando</a:t>
            </a:r>
            <a:r>
              <a:rPr lang="it-IT" sz="2000" dirty="0" smtClean="0"/>
              <a:t> Botticelli, Annunciazione, </a:t>
            </a:r>
            <a:r>
              <a:rPr lang="it-IT" sz="2000" dirty="0" err="1" smtClean="0"/>
              <a:t>Metrpolitan</a:t>
            </a:r>
            <a:r>
              <a:rPr lang="it-IT" sz="2000" dirty="0" smtClean="0"/>
              <a:t> </a:t>
            </a:r>
            <a:r>
              <a:rPr lang="it-IT" sz="2000" dirty="0" err="1" smtClean="0"/>
              <a:t>Museum</a:t>
            </a:r>
            <a:r>
              <a:rPr lang="it-IT" sz="2000" dirty="0" smtClean="0"/>
              <a:t> of Art, New York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7504" y="6309320"/>
            <a:ext cx="9036496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Sandro Botticelli</a:t>
            </a:r>
            <a:endParaRPr lang="it-IT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8567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812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8676" name="Picture 4" descr="bott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63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695118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9700" name="Picture 4" descr="bott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0"/>
            <a:ext cx="5184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59734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69636" name="Picture 4" descr="BOTT43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0"/>
            <a:ext cx="5041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233037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70660" name="Picture 4" descr="BOTT4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0"/>
            <a:ext cx="5400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032339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0724" name="Picture 4" descr="bott1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0"/>
            <a:ext cx="4752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875047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1748" name="Picture 4" descr="bott19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4895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355389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2772" name="Picture 4" descr="bott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978777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3796" name="Picture 4" descr="bott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5832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188943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4820" name="Picture 4" descr="bot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0"/>
            <a:ext cx="5041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741787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5844" name="Picture 4" descr="bot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0"/>
            <a:ext cx="5184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633631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468313" y="1052513"/>
            <a:ext cx="8207375" cy="5040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SANDRO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BOTTICELLI</a:t>
            </a:r>
          </a:p>
        </p:txBody>
      </p:sp>
    </p:spTree>
    <p:extLst>
      <p:ext uri="{BB962C8B-B14F-4D97-AF65-F5344CB8AC3E}">
        <p14:creationId xmlns:p14="http://schemas.microsoft.com/office/powerpoint/2010/main" val="3056654360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6868" name="Picture 4" descr="bot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4895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060366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7892" name="Picture 4" descr="bott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0"/>
            <a:ext cx="4968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161682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8916" name="Picture 4" descr="bott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4824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221692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39940" name="Picture 4" descr="bott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4824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185118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0964" name="Picture 4" descr="bott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0"/>
            <a:ext cx="5041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38104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1988" name="Picture 4" descr="bott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4895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436460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74756" name="Picture 4" descr="bott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4895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336468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4036" name="Picture 4" descr="bott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0"/>
            <a:ext cx="5041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477599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5060" name="Picture 4" descr="bott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0"/>
            <a:ext cx="4968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792177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6084" name="Picture 4" descr="bott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4968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139255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468313" y="908050"/>
            <a:ext cx="8207375" cy="51847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600" kern="1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1445-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3600" kern="1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17.5.1510</a:t>
            </a:r>
          </a:p>
        </p:txBody>
      </p:sp>
    </p:spTree>
    <p:extLst>
      <p:ext uri="{BB962C8B-B14F-4D97-AF65-F5344CB8AC3E}">
        <p14:creationId xmlns:p14="http://schemas.microsoft.com/office/powerpoint/2010/main" val="3654680105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7108" name="Picture 4" descr="bott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4968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547382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8132" name="Picture 4" descr="bott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-381000"/>
            <a:ext cx="554355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951103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9156" name="Picture 4" descr="bott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195263"/>
            <a:ext cx="7620000" cy="724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657307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9220" name="Picture 4" descr="BOTT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0"/>
            <a:ext cx="5905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932612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71684" name="Picture 4" descr="BOTT4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0"/>
            <a:ext cx="4464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457313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0244" name="Picture 4" descr="BOTT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6911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040394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1268" name="Picture 4" descr="BOTT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0"/>
            <a:ext cx="4679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819033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2292" name="Picture 4" descr="BOTT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0"/>
            <a:ext cx="698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225557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3316" name="Picture 4" descr="BOTT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0"/>
            <a:ext cx="3600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962188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4340" name="Picture 4" descr="bott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330225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3556" name="Picture 4" descr="BOTT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0"/>
            <a:ext cx="5705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244305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5364" name="Picture 4" descr="bott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023585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66564" name="Picture 4" descr="bott24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410944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7412" name="Picture 4" descr="bott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086217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68612" name="Picture 4" descr="bott42c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0"/>
            <a:ext cx="5041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583219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19460" name="Picture 4" descr="BOTT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5040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298549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76804" name="Picture 4" descr="bott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0"/>
            <a:ext cx="5041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335527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0484" name="Picture 4" descr="bott2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108819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77828" name="Picture 4" descr="bott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0"/>
            <a:ext cx="5256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733028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78852" name="Picture 4" descr="bott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316372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0180" name="Picture 4" descr="BOTT2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043719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8196" name="Picture 4" descr="BOTT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0"/>
            <a:ext cx="5400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924835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1204" name="Picture 4" descr="bott2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44000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295887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79876" name="Picture 4" descr="bott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287520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80900" name="Picture 4" descr="bott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352564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1508" name="Picture 4" descr="BOTT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0"/>
            <a:ext cx="5113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818683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2532" name="Picture 4" descr="bott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0"/>
            <a:ext cx="4751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27794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2228" name="Picture 4" descr="bott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6911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010443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73732" name="Picture 4" descr="bott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0"/>
            <a:ext cx="5472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163621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3252" name="Picture 4" descr="bott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6553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007587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4276" name="Picture 4" descr="bott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0"/>
            <a:ext cx="698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99756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81924" name="Picture 4" descr="bott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6264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076259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72708" name="Picture 4" descr="BOTT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4968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73278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5300" name="Picture 4" descr="bott3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0"/>
            <a:ext cx="5676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814461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83972" name="Picture 4" descr="bott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0"/>
            <a:ext cx="4968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34331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6324" name="Picture 4" descr="bott35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0"/>
            <a:ext cx="5327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641694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7348" name="Picture 4" descr="bott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190447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8372" name="Picture 4" descr="bott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0"/>
            <a:ext cx="4824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183404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59396" name="Picture 4" descr="bott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4895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509783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82948" name="Picture 4" descr="bott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915034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60420" name="Picture 4" descr="bott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799757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61444" name="Picture 4" descr="bott4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38890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62468" name="Picture 4" descr="bott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0"/>
            <a:ext cx="4968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092963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4580" name="Picture 4" descr="BOTT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0"/>
            <a:ext cx="3743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393218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63492" name="Picture 4" descr="bott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961479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/>
          <a:lstStyle/>
          <a:p>
            <a:r>
              <a:rPr lang="it-IT" sz="2000" dirty="0" smtClean="0"/>
              <a:t>Orazione nell’</a:t>
            </a:r>
            <a:r>
              <a:rPr lang="it-IT" sz="2000" dirty="0" err="1" smtClean="0"/>
              <a:t>orto,1490-93</a:t>
            </a:r>
            <a:r>
              <a:rPr lang="it-IT" sz="2000" dirty="0" smtClean="0"/>
              <a:t>, tempra su tavola, Granada, </a:t>
            </a:r>
            <a:r>
              <a:rPr lang="it-IT" sz="2000" dirty="0" err="1" smtClean="0"/>
              <a:t>Capilla</a:t>
            </a:r>
            <a:r>
              <a:rPr lang="it-IT" sz="2000" smtClean="0"/>
              <a:t> Real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9045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107844"/>
      </p:ext>
    </p:extLst>
  </p:cSld>
  <p:clrMapOvr>
    <a:masterClrMapping/>
  </p:clrMapOvr>
  <p:transition advTm="2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43012" name="Picture 4" descr="bott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0"/>
            <a:ext cx="5400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392158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7652" name="Picture 4" descr="bott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698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257926"/>
      </p:ext>
    </p:extLst>
  </p:cSld>
  <p:clrMapOvr>
    <a:masterClrMapping/>
  </p:clrMapOvr>
  <p:transition advTm="200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29</Words>
  <Application>Microsoft Office PowerPoint</Application>
  <PresentationFormat>Presentazione su schermo (4:3)</PresentationFormat>
  <Paragraphs>7</Paragraphs>
  <Slides>71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71</vt:i4>
      </vt:variant>
    </vt:vector>
  </HeadingPairs>
  <TitlesOfParts>
    <vt:vector size="73" baseType="lpstr">
      <vt:lpstr>Tema di Office</vt:lpstr>
      <vt:lpstr>Struttura predefinita</vt:lpstr>
      <vt:lpstr>Sando Botticelli, Annunciazione, Metrpolitan Museum of Art, New York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Orazione nell’orto,1490-93, tempra su tavola, Granada, Capilla Real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Sando Botticelli, nnunciazione, Metrpolitan Museum of Art, New York</dc:title>
  <dc:creator>lenovo</dc:creator>
  <cp:lastModifiedBy>lenovo</cp:lastModifiedBy>
  <cp:revision>4</cp:revision>
  <dcterms:created xsi:type="dcterms:W3CDTF">2018-09-25T09:22:19Z</dcterms:created>
  <dcterms:modified xsi:type="dcterms:W3CDTF">2020-04-27T14:09:24Z</dcterms:modified>
</cp:coreProperties>
</file>