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0868-4B52-4BB5-8D98-DCCE4B328F8F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6637-A690-4EBE-A729-6F75508E8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22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0868-4B52-4BB5-8D98-DCCE4B328F8F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6637-A690-4EBE-A729-6F75508E8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05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0868-4B52-4BB5-8D98-DCCE4B328F8F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6637-A690-4EBE-A729-6F75508E8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95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0868-4B52-4BB5-8D98-DCCE4B328F8F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6637-A690-4EBE-A729-6F75508E8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74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0868-4B52-4BB5-8D98-DCCE4B328F8F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6637-A690-4EBE-A729-6F75508E8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06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0868-4B52-4BB5-8D98-DCCE4B328F8F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6637-A690-4EBE-A729-6F75508E8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79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0868-4B52-4BB5-8D98-DCCE4B328F8F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6637-A690-4EBE-A729-6F75508E8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776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0868-4B52-4BB5-8D98-DCCE4B328F8F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6637-A690-4EBE-A729-6F75508E8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4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0868-4B52-4BB5-8D98-DCCE4B328F8F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6637-A690-4EBE-A729-6F75508E8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72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0868-4B52-4BB5-8D98-DCCE4B328F8F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6637-A690-4EBE-A729-6F75508E8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5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0868-4B52-4BB5-8D98-DCCE4B328F8F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6637-A690-4EBE-A729-6F75508E8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97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00868-4B52-4BB5-8D98-DCCE4B328F8F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B6637-A690-4EBE-A729-6F75508E8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08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9" y="0"/>
            <a:ext cx="5162983" cy="6858000"/>
          </a:xfrm>
        </p:spPr>
      </p:pic>
    </p:spTree>
    <p:extLst>
      <p:ext uri="{BB962C8B-B14F-4D97-AF65-F5344CB8AC3E}">
        <p14:creationId xmlns:p14="http://schemas.microsoft.com/office/powerpoint/2010/main" val="39292907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2016-02-27T14:19:14Z</dcterms:created>
  <dcterms:modified xsi:type="dcterms:W3CDTF">2016-02-27T14:19:56Z</dcterms:modified>
</cp:coreProperties>
</file>