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88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1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8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76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1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6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0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7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8A7B-BA05-4091-811A-EE9F7DA523E2}" type="datetimeFigureOut">
              <a:rPr lang="it-IT" smtClean="0"/>
              <a:t>28/02/2017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0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277274" cy="5292080"/>
          </a:xfrm>
        </p:spPr>
      </p:pic>
    </p:spTree>
    <p:extLst>
      <p:ext uri="{BB962C8B-B14F-4D97-AF65-F5344CB8AC3E}">
        <p14:creationId xmlns:p14="http://schemas.microsoft.com/office/powerpoint/2010/main" val="30166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93354" cy="6576784"/>
          </a:xfrm>
        </p:spPr>
      </p:pic>
    </p:spTree>
    <p:extLst>
      <p:ext uri="{BB962C8B-B14F-4D97-AF65-F5344CB8AC3E}">
        <p14:creationId xmlns:p14="http://schemas.microsoft.com/office/powerpoint/2010/main" val="2603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Daniele nella fossa dei leoni,  </a:t>
            </a:r>
            <a:r>
              <a:rPr lang="it-IT" sz="1800" dirty="0" err="1" smtClean="0"/>
              <a:t>pat</a:t>
            </a:r>
            <a:r>
              <a:rPr lang="it-IT" sz="1800" dirty="0" smtClean="0"/>
              <a:t>., </a:t>
            </a:r>
            <a:r>
              <a:rPr lang="it-IT" sz="1800" dirty="0" err="1" smtClean="0"/>
              <a:t>Iv</a:t>
            </a:r>
            <a:r>
              <a:rPr lang="it-IT" sz="1800" dirty="0" smtClean="0"/>
              <a:t> sec., </a:t>
            </a:r>
            <a:r>
              <a:rPr lang="it-IT" sz="1800" dirty="0" err="1" smtClean="0"/>
              <a:t>nicchione</a:t>
            </a:r>
            <a:r>
              <a:rPr lang="it-IT" sz="1800" dirty="0" smtClean="0"/>
              <a:t>, catacombe di Via </a:t>
            </a:r>
            <a:r>
              <a:rPr lang="it-IT" sz="1800" dirty="0" err="1" smtClean="0"/>
              <a:t>Anapo</a:t>
            </a: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4983" cy="6927323"/>
          </a:xfrm>
        </p:spPr>
      </p:pic>
    </p:spTree>
    <p:extLst>
      <p:ext uri="{BB962C8B-B14F-4D97-AF65-F5344CB8AC3E}">
        <p14:creationId xmlns:p14="http://schemas.microsoft.com/office/powerpoint/2010/main" val="17023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4" y="0"/>
            <a:ext cx="4860186" cy="6869062"/>
          </a:xfrm>
        </p:spPr>
      </p:pic>
    </p:spTree>
    <p:extLst>
      <p:ext uri="{BB962C8B-B14F-4D97-AF65-F5344CB8AC3E}">
        <p14:creationId xmlns:p14="http://schemas.microsoft.com/office/powerpoint/2010/main" val="2298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091" cy="6309320"/>
          </a:xfrm>
        </p:spPr>
      </p:pic>
    </p:spTree>
    <p:extLst>
      <p:ext uri="{BB962C8B-B14F-4D97-AF65-F5344CB8AC3E}">
        <p14:creationId xmlns:p14="http://schemas.microsoft.com/office/powerpoint/2010/main" val="24193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6123" cy="6858000"/>
          </a:xfrm>
        </p:spPr>
      </p:pic>
    </p:spTree>
    <p:extLst>
      <p:ext uri="{BB962C8B-B14F-4D97-AF65-F5344CB8AC3E}">
        <p14:creationId xmlns:p14="http://schemas.microsoft.com/office/powerpoint/2010/main" val="2191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0"/>
            <a:ext cx="9134596" cy="6333320"/>
          </a:xfrm>
        </p:spPr>
      </p:pic>
    </p:spTree>
    <p:extLst>
      <p:ext uri="{BB962C8B-B14F-4D97-AF65-F5344CB8AC3E}">
        <p14:creationId xmlns:p14="http://schemas.microsoft.com/office/powerpoint/2010/main" val="20275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10180"/>
            <a:ext cx="4608512" cy="7265575"/>
          </a:xfrm>
        </p:spPr>
      </p:pic>
    </p:spTree>
    <p:extLst>
      <p:ext uri="{BB962C8B-B14F-4D97-AF65-F5344CB8AC3E}">
        <p14:creationId xmlns:p14="http://schemas.microsoft.com/office/powerpoint/2010/main" val="31175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30014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94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39" y="0"/>
            <a:ext cx="4695568" cy="6858000"/>
          </a:xfrm>
        </p:spPr>
      </p:pic>
    </p:spTree>
    <p:extLst>
      <p:ext uri="{BB962C8B-B14F-4D97-AF65-F5344CB8AC3E}">
        <p14:creationId xmlns:p14="http://schemas.microsoft.com/office/powerpoint/2010/main" val="2831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greca, </a:t>
            </a:r>
            <a:r>
              <a:rPr lang="it-IT" sz="2000" dirty="0" err="1" smtClean="0"/>
              <a:t>2.ametà</a:t>
            </a:r>
            <a:r>
              <a:rPr lang="it-IT" sz="2000" dirty="0" smtClean="0"/>
              <a:t> sec. III, catacombe di Priscilla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" y="0"/>
            <a:ext cx="9106464" cy="6093296"/>
          </a:xfrm>
        </p:spPr>
      </p:pic>
    </p:spTree>
    <p:extLst>
      <p:ext uri="{BB962C8B-B14F-4D97-AF65-F5344CB8AC3E}">
        <p14:creationId xmlns:p14="http://schemas.microsoft.com/office/powerpoint/2010/main" val="10466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-25252"/>
            <a:ext cx="4971237" cy="6883251"/>
          </a:xfrm>
        </p:spPr>
      </p:pic>
    </p:spTree>
    <p:extLst>
      <p:ext uri="{BB962C8B-B14F-4D97-AF65-F5344CB8AC3E}">
        <p14:creationId xmlns:p14="http://schemas.microsoft.com/office/powerpoint/2010/main" val="24175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18899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03" y="0"/>
            <a:ext cx="5057775" cy="6858000"/>
          </a:xfrm>
        </p:spPr>
      </p:pic>
    </p:spTree>
    <p:extLst>
      <p:ext uri="{BB962C8B-B14F-4D97-AF65-F5344CB8AC3E}">
        <p14:creationId xmlns:p14="http://schemas.microsoft.com/office/powerpoint/2010/main" val="18901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" y="0"/>
            <a:ext cx="9093824" cy="6165304"/>
          </a:xfrm>
        </p:spPr>
      </p:pic>
    </p:spTree>
    <p:extLst>
      <p:ext uri="{BB962C8B-B14F-4D97-AF65-F5344CB8AC3E}">
        <p14:creationId xmlns:p14="http://schemas.microsoft.com/office/powerpoint/2010/main" val="2212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424" cy="6858000"/>
          </a:xfrm>
        </p:spPr>
      </p:pic>
    </p:spTree>
    <p:extLst>
      <p:ext uri="{BB962C8B-B14F-4D97-AF65-F5344CB8AC3E}">
        <p14:creationId xmlns:p14="http://schemas.microsoft.com/office/powerpoint/2010/main" val="4041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9032" cy="6858000"/>
          </a:xfrm>
        </p:spPr>
      </p:pic>
    </p:spTree>
    <p:extLst>
      <p:ext uri="{BB962C8B-B14F-4D97-AF65-F5344CB8AC3E}">
        <p14:creationId xmlns:p14="http://schemas.microsoft.com/office/powerpoint/2010/main" val="37295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85" y="0"/>
            <a:ext cx="4898571" cy="6858000"/>
          </a:xfrm>
        </p:spPr>
      </p:pic>
    </p:spTree>
    <p:extLst>
      <p:ext uri="{BB962C8B-B14F-4D97-AF65-F5344CB8AC3E}">
        <p14:creationId xmlns:p14="http://schemas.microsoft.com/office/powerpoint/2010/main" val="40281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188" cy="6309320"/>
          </a:xfrm>
        </p:spPr>
      </p:pic>
    </p:spTree>
    <p:extLst>
      <p:ext uri="{BB962C8B-B14F-4D97-AF65-F5344CB8AC3E}">
        <p14:creationId xmlns:p14="http://schemas.microsoft.com/office/powerpoint/2010/main" val="299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" y="-8"/>
            <a:ext cx="9193534" cy="4869168"/>
          </a:xfrm>
        </p:spPr>
      </p:pic>
    </p:spTree>
    <p:extLst>
      <p:ext uri="{BB962C8B-B14F-4D97-AF65-F5344CB8AC3E}">
        <p14:creationId xmlns:p14="http://schemas.microsoft.com/office/powerpoint/2010/main" val="28659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0"/>
            <a:ext cx="9055458" cy="6858000"/>
          </a:xfrm>
        </p:spPr>
      </p:pic>
    </p:spTree>
    <p:extLst>
      <p:ext uri="{BB962C8B-B14F-4D97-AF65-F5344CB8AC3E}">
        <p14:creationId xmlns:p14="http://schemas.microsoft.com/office/powerpoint/2010/main" val="58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9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2106" cy="6453336"/>
          </a:xfrm>
        </p:spPr>
      </p:pic>
    </p:spTree>
    <p:extLst>
      <p:ext uri="{BB962C8B-B14F-4D97-AF65-F5344CB8AC3E}">
        <p14:creationId xmlns:p14="http://schemas.microsoft.com/office/powerpoint/2010/main" val="5192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4425" cy="6309320"/>
          </a:xfrm>
        </p:spPr>
      </p:pic>
    </p:spTree>
    <p:extLst>
      <p:ext uri="{BB962C8B-B14F-4D97-AF65-F5344CB8AC3E}">
        <p14:creationId xmlns:p14="http://schemas.microsoft.com/office/powerpoint/2010/main" val="15081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21428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08"/>
            <a:ext cx="7156978" cy="6877408"/>
          </a:xfrm>
        </p:spPr>
      </p:pic>
    </p:spTree>
    <p:extLst>
      <p:ext uri="{BB962C8B-B14F-4D97-AF65-F5344CB8AC3E}">
        <p14:creationId xmlns:p14="http://schemas.microsoft.com/office/powerpoint/2010/main" val="14444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2929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" y="0"/>
            <a:ext cx="9107581" cy="6237312"/>
          </a:xfrm>
        </p:spPr>
      </p:pic>
    </p:spTree>
    <p:extLst>
      <p:ext uri="{BB962C8B-B14F-4D97-AF65-F5344CB8AC3E}">
        <p14:creationId xmlns:p14="http://schemas.microsoft.com/office/powerpoint/2010/main" val="17954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04" y="0"/>
            <a:ext cx="5057775" cy="6858000"/>
          </a:xfrm>
        </p:spPr>
      </p:pic>
    </p:spTree>
    <p:extLst>
      <p:ext uri="{BB962C8B-B14F-4D97-AF65-F5344CB8AC3E}">
        <p14:creationId xmlns:p14="http://schemas.microsoft.com/office/powerpoint/2010/main" val="35549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02" y="0"/>
            <a:ext cx="5878286" cy="6858000"/>
          </a:xfrm>
        </p:spPr>
      </p:pic>
    </p:spTree>
    <p:extLst>
      <p:ext uri="{BB962C8B-B14F-4D97-AF65-F5344CB8AC3E}">
        <p14:creationId xmlns:p14="http://schemas.microsoft.com/office/powerpoint/2010/main" val="39084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" y="0"/>
            <a:ext cx="6532245" cy="6858000"/>
          </a:xfrm>
        </p:spPr>
      </p:pic>
    </p:spTree>
    <p:extLst>
      <p:ext uri="{BB962C8B-B14F-4D97-AF65-F5344CB8AC3E}">
        <p14:creationId xmlns:p14="http://schemas.microsoft.com/office/powerpoint/2010/main" val="6378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65" y="0"/>
            <a:ext cx="5027767" cy="6945336"/>
          </a:xfrm>
        </p:spPr>
      </p:pic>
    </p:spTree>
    <p:extLst>
      <p:ext uri="{BB962C8B-B14F-4D97-AF65-F5344CB8AC3E}">
        <p14:creationId xmlns:p14="http://schemas.microsoft.com/office/powerpoint/2010/main" val="31015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918" cy="6669360"/>
          </a:xfrm>
        </p:spPr>
      </p:pic>
    </p:spTree>
    <p:extLst>
      <p:ext uri="{BB962C8B-B14F-4D97-AF65-F5344CB8AC3E}">
        <p14:creationId xmlns:p14="http://schemas.microsoft.com/office/powerpoint/2010/main" val="20189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21" y="0"/>
            <a:ext cx="5200650" cy="6858000"/>
          </a:xfrm>
        </p:spPr>
      </p:pic>
    </p:spTree>
    <p:extLst>
      <p:ext uri="{BB962C8B-B14F-4D97-AF65-F5344CB8AC3E}">
        <p14:creationId xmlns:p14="http://schemas.microsoft.com/office/powerpoint/2010/main" val="1421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18"/>
            <a:ext cx="4392488" cy="6928995"/>
          </a:xfrm>
        </p:spPr>
      </p:pic>
    </p:spTree>
    <p:extLst>
      <p:ext uri="{BB962C8B-B14F-4D97-AF65-F5344CB8AC3E}">
        <p14:creationId xmlns:p14="http://schemas.microsoft.com/office/powerpoint/2010/main" val="35827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078" cy="6453336"/>
          </a:xfrm>
        </p:spPr>
      </p:pic>
    </p:spTree>
    <p:extLst>
      <p:ext uri="{BB962C8B-B14F-4D97-AF65-F5344CB8AC3E}">
        <p14:creationId xmlns:p14="http://schemas.microsoft.com/office/powerpoint/2010/main" val="6510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20951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01" y="0"/>
            <a:ext cx="5532120" cy="6858000"/>
          </a:xfrm>
        </p:spPr>
      </p:pic>
    </p:spTree>
    <p:extLst>
      <p:ext uri="{BB962C8B-B14F-4D97-AF65-F5344CB8AC3E}">
        <p14:creationId xmlns:p14="http://schemas.microsoft.com/office/powerpoint/2010/main" val="18331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8" y="0"/>
            <a:ext cx="9132929" cy="6858000"/>
          </a:xfrm>
        </p:spPr>
      </p:pic>
    </p:spTree>
    <p:extLst>
      <p:ext uri="{BB962C8B-B14F-4D97-AF65-F5344CB8AC3E}">
        <p14:creationId xmlns:p14="http://schemas.microsoft.com/office/powerpoint/2010/main" val="22845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0"/>
            <a:ext cx="4590256" cy="6885385"/>
          </a:xfrm>
        </p:spPr>
      </p:pic>
    </p:spTree>
    <p:extLst>
      <p:ext uri="{BB962C8B-B14F-4D97-AF65-F5344CB8AC3E}">
        <p14:creationId xmlns:p14="http://schemas.microsoft.com/office/powerpoint/2010/main" val="3632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737" cy="5733256"/>
          </a:xfrm>
        </p:spPr>
      </p:pic>
    </p:spTree>
    <p:extLst>
      <p:ext uri="{BB962C8B-B14F-4D97-AF65-F5344CB8AC3E}">
        <p14:creationId xmlns:p14="http://schemas.microsoft.com/office/powerpoint/2010/main" val="2412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6" y="0"/>
            <a:ext cx="5638355" cy="6858000"/>
          </a:xfrm>
        </p:spPr>
      </p:pic>
    </p:spTree>
    <p:extLst>
      <p:ext uri="{BB962C8B-B14F-4D97-AF65-F5344CB8AC3E}">
        <p14:creationId xmlns:p14="http://schemas.microsoft.com/office/powerpoint/2010/main" val="30044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62703" cy="6858000"/>
          </a:xfrm>
        </p:spPr>
      </p:pic>
    </p:spTree>
    <p:extLst>
      <p:ext uri="{BB962C8B-B14F-4D97-AF65-F5344CB8AC3E}">
        <p14:creationId xmlns:p14="http://schemas.microsoft.com/office/powerpoint/2010/main" val="3978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Noè dell’arca, fine III </a:t>
            </a:r>
            <a:r>
              <a:rPr lang="it-IT" sz="2000" dirty="0" err="1" smtClean="0"/>
              <a:t>sec.-inizi</a:t>
            </a:r>
            <a:r>
              <a:rPr lang="it-IT" sz="2000" dirty="0" smtClean="0"/>
              <a:t> IV, Catacombe di Via </a:t>
            </a:r>
            <a:r>
              <a:rPr lang="it-IT" sz="2000" dirty="0" err="1" smtClean="0"/>
              <a:t>Anapo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863995" cy="6381328"/>
          </a:xfrm>
        </p:spPr>
      </p:pic>
    </p:spTree>
    <p:extLst>
      <p:ext uri="{BB962C8B-B14F-4D97-AF65-F5344CB8AC3E}">
        <p14:creationId xmlns:p14="http://schemas.microsoft.com/office/powerpoint/2010/main" val="100358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7808" cy="6957392"/>
          </a:xfrm>
        </p:spPr>
      </p:pic>
    </p:spTree>
    <p:extLst>
      <p:ext uri="{BB962C8B-B14F-4D97-AF65-F5344CB8AC3E}">
        <p14:creationId xmlns:p14="http://schemas.microsoft.com/office/powerpoint/2010/main" val="26228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0"/>
            <a:ext cx="7094483" cy="6858000"/>
          </a:xfrm>
        </p:spPr>
      </p:pic>
    </p:spTree>
    <p:extLst>
      <p:ext uri="{BB962C8B-B14F-4D97-AF65-F5344CB8AC3E}">
        <p14:creationId xmlns:p14="http://schemas.microsoft.com/office/powerpoint/2010/main" val="14065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24" y="-99392"/>
            <a:ext cx="5827918" cy="7128792"/>
          </a:xfrm>
        </p:spPr>
      </p:pic>
    </p:spTree>
    <p:extLst>
      <p:ext uri="{BB962C8B-B14F-4D97-AF65-F5344CB8AC3E}">
        <p14:creationId xmlns:p14="http://schemas.microsoft.com/office/powerpoint/2010/main" val="31025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35028" cy="4848592"/>
          </a:xfrm>
        </p:spPr>
      </p:pic>
    </p:spTree>
    <p:extLst>
      <p:ext uri="{BB962C8B-B14F-4D97-AF65-F5344CB8AC3E}">
        <p14:creationId xmlns:p14="http://schemas.microsoft.com/office/powerpoint/2010/main" val="18974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Office PowerPoint</Application>
  <PresentationFormat>Presentazione su schermo (4:3)</PresentationFormat>
  <Paragraphs>3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Daniele nella fossa dei leoni,  pat., Iv sec., nicchione, catacombe di Via Anapo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Cappella greca, 2.ametà sec. III, catacombe di Priscilla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Noè dell’arca, fine III sec.-inizi IV, Catacombe di Via Anapo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2017-02-24T20:32:24Z</dcterms:created>
  <dcterms:modified xsi:type="dcterms:W3CDTF">2017-02-28T10:37:25Z</dcterms:modified>
</cp:coreProperties>
</file>