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3"/>
  </p:notesMasterIdLst>
  <p:sldIdLst>
    <p:sldId id="256" r:id="rId2"/>
    <p:sldId id="265" r:id="rId3"/>
    <p:sldId id="26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7" r:id="rId32"/>
    <p:sldId id="286" r:id="rId33"/>
    <p:sldId id="285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6" r:id="rId71"/>
    <p:sldId id="325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60" r:id="rId105"/>
    <p:sldId id="361" r:id="rId106"/>
    <p:sldId id="362" r:id="rId107"/>
    <p:sldId id="363" r:id="rId108"/>
    <p:sldId id="359" r:id="rId109"/>
    <p:sldId id="365" r:id="rId110"/>
    <p:sldId id="364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3" r:id="rId128"/>
    <p:sldId id="382" r:id="rId129"/>
    <p:sldId id="384" r:id="rId130"/>
    <p:sldId id="386" r:id="rId131"/>
    <p:sldId id="385" r:id="rId1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35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A8964-535D-40A3-B9D9-A01DBFC40EFC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B77F4-2D6E-4F51-AEA3-FC43C107EA2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2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77F4-2D6E-4F51-AEA3-FC43C107EA24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9449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152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111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830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7775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362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889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0035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82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00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8413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79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0A598-45D3-4CA9-8112-C7F6ACFBF44E}" type="datetimeFigureOut">
              <a:rPr lang="it-IT" smtClean="0"/>
              <a:t>24/02/2016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6E42-9E4F-4BF0-B978-A8A0E1FD6D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gif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g"/><Relationship Id="rId2" Type="http://schemas.openxmlformats.org/officeDocument/2006/relationships/image" Target="../media/image124.gi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04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4771" cy="6858000"/>
          </a:xfrm>
        </p:spPr>
      </p:pic>
    </p:spTree>
    <p:extLst>
      <p:ext uri="{BB962C8B-B14F-4D97-AF65-F5344CB8AC3E}">
        <p14:creationId xmlns:p14="http://schemas.microsoft.com/office/powerpoint/2010/main" val="132948534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7" cy="6093295"/>
          </a:xfrm>
        </p:spPr>
      </p:pic>
    </p:spTree>
    <p:extLst>
      <p:ext uri="{BB962C8B-B14F-4D97-AF65-F5344CB8AC3E}">
        <p14:creationId xmlns:p14="http://schemas.microsoft.com/office/powerpoint/2010/main" val="5084199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" y="-16779"/>
            <a:ext cx="4593191" cy="6874779"/>
          </a:xfrm>
        </p:spPr>
      </p:pic>
    </p:spTree>
    <p:extLst>
      <p:ext uri="{BB962C8B-B14F-4D97-AF65-F5344CB8AC3E}">
        <p14:creationId xmlns:p14="http://schemas.microsoft.com/office/powerpoint/2010/main" val="77456311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4" y="19879"/>
            <a:ext cx="4588832" cy="6883255"/>
          </a:xfrm>
        </p:spPr>
      </p:pic>
    </p:spTree>
    <p:extLst>
      <p:ext uri="{BB962C8B-B14F-4D97-AF65-F5344CB8AC3E}">
        <p14:creationId xmlns:p14="http://schemas.microsoft.com/office/powerpoint/2010/main" val="18019289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6"/>
            <a:ext cx="4552533" cy="6955259"/>
          </a:xfrm>
        </p:spPr>
      </p:pic>
    </p:spTree>
    <p:extLst>
      <p:ext uri="{BB962C8B-B14F-4D97-AF65-F5344CB8AC3E}">
        <p14:creationId xmlns:p14="http://schemas.microsoft.com/office/powerpoint/2010/main" val="28474774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6741368" cy="6741368"/>
          </a:xfrm>
        </p:spPr>
      </p:pic>
    </p:spTree>
    <p:extLst>
      <p:ext uri="{BB962C8B-B14F-4D97-AF65-F5344CB8AC3E}">
        <p14:creationId xmlns:p14="http://schemas.microsoft.com/office/powerpoint/2010/main" val="31165532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0"/>
            <a:ext cx="9099754" cy="6060436"/>
          </a:xfrm>
        </p:spPr>
      </p:pic>
    </p:spTree>
    <p:extLst>
      <p:ext uri="{BB962C8B-B14F-4D97-AF65-F5344CB8AC3E}">
        <p14:creationId xmlns:p14="http://schemas.microsoft.com/office/powerpoint/2010/main" val="20372029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4912" cy="6858000"/>
          </a:xfrm>
        </p:spPr>
      </p:pic>
    </p:spTree>
    <p:extLst>
      <p:ext uri="{BB962C8B-B14F-4D97-AF65-F5344CB8AC3E}">
        <p14:creationId xmlns:p14="http://schemas.microsoft.com/office/powerpoint/2010/main" val="331139961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52"/>
            <a:ext cx="9239009" cy="6140152"/>
          </a:xfrm>
        </p:spPr>
      </p:pic>
    </p:spTree>
    <p:extLst>
      <p:ext uri="{BB962C8B-B14F-4D97-AF65-F5344CB8AC3E}">
        <p14:creationId xmlns:p14="http://schemas.microsoft.com/office/powerpoint/2010/main" val="61661874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" y="30020"/>
            <a:ext cx="4762078" cy="6827980"/>
          </a:xfrm>
        </p:spPr>
      </p:pic>
    </p:spTree>
    <p:extLst>
      <p:ext uri="{BB962C8B-B14F-4D97-AF65-F5344CB8AC3E}">
        <p14:creationId xmlns:p14="http://schemas.microsoft.com/office/powerpoint/2010/main" val="26018648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34117" cy="6858000"/>
          </a:xfrm>
        </p:spPr>
      </p:pic>
    </p:spTree>
    <p:extLst>
      <p:ext uri="{BB962C8B-B14F-4D97-AF65-F5344CB8AC3E}">
        <p14:creationId xmlns:p14="http://schemas.microsoft.com/office/powerpoint/2010/main" val="87859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2882" cy="6858000"/>
          </a:xfrm>
        </p:spPr>
      </p:pic>
    </p:spTree>
    <p:extLst>
      <p:ext uri="{BB962C8B-B14F-4D97-AF65-F5344CB8AC3E}">
        <p14:creationId xmlns:p14="http://schemas.microsoft.com/office/powerpoint/2010/main" val="101684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586"/>
            <a:ext cx="8682730" cy="6830414"/>
          </a:xfrm>
        </p:spPr>
      </p:pic>
    </p:spTree>
    <p:extLst>
      <p:ext uri="{BB962C8B-B14F-4D97-AF65-F5344CB8AC3E}">
        <p14:creationId xmlns:p14="http://schemas.microsoft.com/office/powerpoint/2010/main" val="146031609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6665443" cy="6858000"/>
          </a:xfrm>
        </p:spPr>
      </p:pic>
    </p:spTree>
    <p:extLst>
      <p:ext uri="{BB962C8B-B14F-4D97-AF65-F5344CB8AC3E}">
        <p14:creationId xmlns:p14="http://schemas.microsoft.com/office/powerpoint/2010/main" val="1198972028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23779791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15851609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3" y="5882"/>
            <a:ext cx="6852118" cy="6852118"/>
          </a:xfrm>
        </p:spPr>
      </p:pic>
    </p:spTree>
    <p:extLst>
      <p:ext uri="{BB962C8B-B14F-4D97-AF65-F5344CB8AC3E}">
        <p14:creationId xmlns:p14="http://schemas.microsoft.com/office/powerpoint/2010/main" val="82647697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84"/>
            <a:ext cx="4580382" cy="6878284"/>
          </a:xfrm>
        </p:spPr>
      </p:pic>
    </p:spTree>
    <p:extLst>
      <p:ext uri="{BB962C8B-B14F-4D97-AF65-F5344CB8AC3E}">
        <p14:creationId xmlns:p14="http://schemas.microsoft.com/office/powerpoint/2010/main" val="1564445848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6"/>
            <a:ext cx="6715062" cy="6822503"/>
          </a:xfrm>
        </p:spPr>
      </p:pic>
    </p:spTree>
    <p:extLst>
      <p:ext uri="{BB962C8B-B14F-4D97-AF65-F5344CB8AC3E}">
        <p14:creationId xmlns:p14="http://schemas.microsoft.com/office/powerpoint/2010/main" val="348351637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4" y="14198"/>
            <a:ext cx="5373453" cy="6843801"/>
          </a:xfrm>
        </p:spPr>
      </p:pic>
    </p:spTree>
    <p:extLst>
      <p:ext uri="{BB962C8B-B14F-4D97-AF65-F5344CB8AC3E}">
        <p14:creationId xmlns:p14="http://schemas.microsoft.com/office/powerpoint/2010/main" val="3399961614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6"/>
            <a:ext cx="5386034" cy="6859825"/>
          </a:xfrm>
        </p:spPr>
      </p:pic>
    </p:spTree>
    <p:extLst>
      <p:ext uri="{BB962C8B-B14F-4D97-AF65-F5344CB8AC3E}">
        <p14:creationId xmlns:p14="http://schemas.microsoft.com/office/powerpoint/2010/main" val="387679943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12"/>
            <a:ext cx="4485920" cy="6835688"/>
          </a:xfrm>
        </p:spPr>
      </p:pic>
    </p:spTree>
    <p:extLst>
      <p:ext uri="{BB962C8B-B14F-4D97-AF65-F5344CB8AC3E}">
        <p14:creationId xmlns:p14="http://schemas.microsoft.com/office/powerpoint/2010/main" val="3207716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3688" cy="7099689"/>
          </a:xfrm>
        </p:spPr>
      </p:pic>
    </p:spTree>
    <p:extLst>
      <p:ext uri="{BB962C8B-B14F-4D97-AF65-F5344CB8AC3E}">
        <p14:creationId xmlns:p14="http://schemas.microsoft.com/office/powerpoint/2010/main" val="25889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" y="0"/>
            <a:ext cx="9219997" cy="3789040"/>
          </a:xfrm>
        </p:spPr>
      </p:pic>
    </p:spTree>
    <p:extLst>
      <p:ext uri="{BB962C8B-B14F-4D97-AF65-F5344CB8AC3E}">
        <p14:creationId xmlns:p14="http://schemas.microsoft.com/office/powerpoint/2010/main" val="206724777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6854" cy="6165304"/>
          </a:xfrm>
        </p:spPr>
      </p:pic>
    </p:spTree>
    <p:extLst>
      <p:ext uri="{BB962C8B-B14F-4D97-AF65-F5344CB8AC3E}">
        <p14:creationId xmlns:p14="http://schemas.microsoft.com/office/powerpoint/2010/main" val="57868436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80460" cy="6858000"/>
          </a:xfrm>
        </p:spPr>
      </p:pic>
    </p:spTree>
    <p:extLst>
      <p:ext uri="{BB962C8B-B14F-4D97-AF65-F5344CB8AC3E}">
        <p14:creationId xmlns:p14="http://schemas.microsoft.com/office/powerpoint/2010/main" val="356076718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1760" cy="6858000"/>
          </a:xfrm>
        </p:spPr>
      </p:pic>
    </p:spTree>
    <p:extLst>
      <p:ext uri="{BB962C8B-B14F-4D97-AF65-F5344CB8AC3E}">
        <p14:creationId xmlns:p14="http://schemas.microsoft.com/office/powerpoint/2010/main" val="120682943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8" y="0"/>
            <a:ext cx="4578927" cy="6858000"/>
          </a:xfrm>
        </p:spPr>
      </p:pic>
    </p:spTree>
    <p:extLst>
      <p:ext uri="{BB962C8B-B14F-4D97-AF65-F5344CB8AC3E}">
        <p14:creationId xmlns:p14="http://schemas.microsoft.com/office/powerpoint/2010/main" val="72233822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578927" cy="6858000"/>
          </a:xfrm>
        </p:spPr>
      </p:pic>
    </p:spTree>
    <p:extLst>
      <p:ext uri="{BB962C8B-B14F-4D97-AF65-F5344CB8AC3E}">
        <p14:creationId xmlns:p14="http://schemas.microsoft.com/office/powerpoint/2010/main" val="41842810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" y="0"/>
            <a:ext cx="9218567" cy="6093296"/>
          </a:xfrm>
        </p:spPr>
      </p:pic>
    </p:spTree>
    <p:extLst>
      <p:ext uri="{BB962C8B-B14F-4D97-AF65-F5344CB8AC3E}">
        <p14:creationId xmlns:p14="http://schemas.microsoft.com/office/powerpoint/2010/main" val="179882552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237" y="3858419"/>
            <a:ext cx="9525" cy="9525"/>
          </a:xfr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2" y="0"/>
            <a:ext cx="45484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910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6936" cy="5229200"/>
          </a:xfrm>
        </p:spPr>
      </p:pic>
    </p:spTree>
    <p:extLst>
      <p:ext uri="{BB962C8B-B14F-4D97-AF65-F5344CB8AC3E}">
        <p14:creationId xmlns:p14="http://schemas.microsoft.com/office/powerpoint/2010/main" val="346602788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4" y="14402"/>
            <a:ext cx="4589883" cy="6843598"/>
          </a:xfrm>
        </p:spPr>
      </p:pic>
    </p:spTree>
    <p:extLst>
      <p:ext uri="{BB962C8B-B14F-4D97-AF65-F5344CB8AC3E}">
        <p14:creationId xmlns:p14="http://schemas.microsoft.com/office/powerpoint/2010/main" val="416992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87389" cy="6858000"/>
          </a:xfrm>
        </p:spPr>
      </p:pic>
    </p:spTree>
    <p:extLst>
      <p:ext uri="{BB962C8B-B14F-4D97-AF65-F5344CB8AC3E}">
        <p14:creationId xmlns:p14="http://schemas.microsoft.com/office/powerpoint/2010/main" val="1503903120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" y="0"/>
            <a:ext cx="5189133" cy="6858000"/>
          </a:xfrm>
        </p:spPr>
      </p:pic>
    </p:spTree>
    <p:extLst>
      <p:ext uri="{BB962C8B-B14F-4D97-AF65-F5344CB8AC3E}">
        <p14:creationId xmlns:p14="http://schemas.microsoft.com/office/powerpoint/2010/main" val="308358411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8"/>
            <a:ext cx="9214126" cy="6449888"/>
          </a:xfrm>
        </p:spPr>
      </p:pic>
    </p:spTree>
    <p:extLst>
      <p:ext uri="{BB962C8B-B14F-4D97-AF65-F5344CB8AC3E}">
        <p14:creationId xmlns:p14="http://schemas.microsoft.com/office/powerpoint/2010/main" val="400130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0" y="14198"/>
            <a:ext cx="5126629" cy="6843801"/>
          </a:xfrm>
        </p:spPr>
      </p:pic>
    </p:spTree>
    <p:extLst>
      <p:ext uri="{BB962C8B-B14F-4D97-AF65-F5344CB8AC3E}">
        <p14:creationId xmlns:p14="http://schemas.microsoft.com/office/powerpoint/2010/main" val="1279673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64731" cy="6858000"/>
          </a:xfrm>
        </p:spPr>
      </p:pic>
    </p:spTree>
    <p:extLst>
      <p:ext uri="{BB962C8B-B14F-4D97-AF65-F5344CB8AC3E}">
        <p14:creationId xmlns:p14="http://schemas.microsoft.com/office/powerpoint/2010/main" val="173084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8"/>
            <a:ext cx="5926586" cy="6851712"/>
          </a:xfrm>
        </p:spPr>
      </p:pic>
    </p:spTree>
    <p:extLst>
      <p:ext uri="{BB962C8B-B14F-4D97-AF65-F5344CB8AC3E}">
        <p14:creationId xmlns:p14="http://schemas.microsoft.com/office/powerpoint/2010/main" val="476919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" y="0"/>
            <a:ext cx="9239352" cy="2420888"/>
          </a:xfrm>
        </p:spPr>
      </p:pic>
    </p:spTree>
    <p:extLst>
      <p:ext uri="{BB962C8B-B14F-4D97-AF65-F5344CB8AC3E}">
        <p14:creationId xmlns:p14="http://schemas.microsoft.com/office/powerpoint/2010/main" val="1229914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" y="-9736"/>
            <a:ext cx="6867736" cy="6867736"/>
          </a:xfrm>
        </p:spPr>
      </p:pic>
    </p:spTree>
    <p:extLst>
      <p:ext uri="{BB962C8B-B14F-4D97-AF65-F5344CB8AC3E}">
        <p14:creationId xmlns:p14="http://schemas.microsoft.com/office/powerpoint/2010/main" val="1742004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19031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1400"/>
            <a:ext cx="9179507" cy="5904656"/>
          </a:xfrm>
        </p:spPr>
      </p:pic>
    </p:spTree>
    <p:extLst>
      <p:ext uri="{BB962C8B-B14F-4D97-AF65-F5344CB8AC3E}">
        <p14:creationId xmlns:p14="http://schemas.microsoft.com/office/powerpoint/2010/main" val="1831979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49090" cy="6858000"/>
          </a:xfrm>
        </p:spPr>
      </p:pic>
    </p:spTree>
    <p:extLst>
      <p:ext uri="{BB962C8B-B14F-4D97-AF65-F5344CB8AC3E}">
        <p14:creationId xmlns:p14="http://schemas.microsoft.com/office/powerpoint/2010/main" val="286579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932316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"/>
            <a:ext cx="4788024" cy="6811417"/>
          </a:xfrm>
        </p:spPr>
      </p:pic>
    </p:spTree>
    <p:extLst>
      <p:ext uri="{BB962C8B-B14F-4D97-AF65-F5344CB8AC3E}">
        <p14:creationId xmlns:p14="http://schemas.microsoft.com/office/powerpoint/2010/main" val="17496125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"/>
            <a:ext cx="2915816" cy="6912497"/>
          </a:xfrm>
        </p:spPr>
      </p:pic>
    </p:spTree>
    <p:extLst>
      <p:ext uri="{BB962C8B-B14F-4D97-AF65-F5344CB8AC3E}">
        <p14:creationId xmlns:p14="http://schemas.microsoft.com/office/powerpoint/2010/main" val="3755146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99792" cy="6938718"/>
          </a:xfrm>
        </p:spPr>
      </p:pic>
    </p:spTree>
    <p:extLst>
      <p:ext uri="{BB962C8B-B14F-4D97-AF65-F5344CB8AC3E}">
        <p14:creationId xmlns:p14="http://schemas.microsoft.com/office/powerpoint/2010/main" val="1251783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49" y="0"/>
            <a:ext cx="9254249" cy="3933056"/>
          </a:xfrm>
        </p:spPr>
      </p:pic>
    </p:spTree>
    <p:extLst>
      <p:ext uri="{BB962C8B-B14F-4D97-AF65-F5344CB8AC3E}">
        <p14:creationId xmlns:p14="http://schemas.microsoft.com/office/powerpoint/2010/main" val="454898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02418" cy="4005064"/>
          </a:xfrm>
        </p:spPr>
      </p:pic>
    </p:spTree>
    <p:extLst>
      <p:ext uri="{BB962C8B-B14F-4D97-AF65-F5344CB8AC3E}">
        <p14:creationId xmlns:p14="http://schemas.microsoft.com/office/powerpoint/2010/main" val="3613000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8"/>
            <a:ext cx="9176636" cy="4114192"/>
          </a:xfrm>
        </p:spPr>
      </p:pic>
    </p:spTree>
    <p:extLst>
      <p:ext uri="{BB962C8B-B14F-4D97-AF65-F5344CB8AC3E}">
        <p14:creationId xmlns:p14="http://schemas.microsoft.com/office/powerpoint/2010/main" val="263628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32817" cy="4293096"/>
          </a:xfrm>
        </p:spPr>
      </p:pic>
    </p:spTree>
    <p:extLst>
      <p:ext uri="{BB962C8B-B14F-4D97-AF65-F5344CB8AC3E}">
        <p14:creationId xmlns:p14="http://schemas.microsoft.com/office/powerpoint/2010/main" val="600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46"/>
            <a:ext cx="9140585" cy="4052326"/>
          </a:xfrm>
        </p:spPr>
      </p:pic>
    </p:spTree>
    <p:extLst>
      <p:ext uri="{BB962C8B-B14F-4D97-AF65-F5344CB8AC3E}">
        <p14:creationId xmlns:p14="http://schemas.microsoft.com/office/powerpoint/2010/main" val="14283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99584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" y="22312"/>
            <a:ext cx="9170596" cy="4126768"/>
          </a:xfrm>
        </p:spPr>
      </p:pic>
    </p:spTree>
    <p:extLst>
      <p:ext uri="{BB962C8B-B14F-4D97-AF65-F5344CB8AC3E}">
        <p14:creationId xmlns:p14="http://schemas.microsoft.com/office/powerpoint/2010/main" val="3938434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8"/>
            <a:ext cx="9239668" cy="4204049"/>
          </a:xfrm>
        </p:spPr>
      </p:pic>
    </p:spTree>
    <p:extLst>
      <p:ext uri="{BB962C8B-B14F-4D97-AF65-F5344CB8AC3E}">
        <p14:creationId xmlns:p14="http://schemas.microsoft.com/office/powerpoint/2010/main" val="14930030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62"/>
            <a:ext cx="9238290" cy="4188025"/>
          </a:xfrm>
        </p:spPr>
      </p:pic>
    </p:spTree>
    <p:extLst>
      <p:ext uri="{BB962C8B-B14F-4D97-AF65-F5344CB8AC3E}">
        <p14:creationId xmlns:p14="http://schemas.microsoft.com/office/powerpoint/2010/main" val="4277866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" y="0"/>
            <a:ext cx="9041508" cy="3933056"/>
          </a:xfrm>
        </p:spPr>
      </p:pic>
    </p:spTree>
    <p:extLst>
      <p:ext uri="{BB962C8B-B14F-4D97-AF65-F5344CB8AC3E}">
        <p14:creationId xmlns:p14="http://schemas.microsoft.com/office/powerpoint/2010/main" val="7976437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" y="0"/>
            <a:ext cx="9171902" cy="4005064"/>
          </a:xfrm>
        </p:spPr>
      </p:pic>
    </p:spTree>
    <p:extLst>
      <p:ext uri="{BB962C8B-B14F-4D97-AF65-F5344CB8AC3E}">
        <p14:creationId xmlns:p14="http://schemas.microsoft.com/office/powerpoint/2010/main" val="3382581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" y="3650"/>
            <a:ext cx="9052047" cy="4073421"/>
          </a:xfrm>
        </p:spPr>
      </p:pic>
    </p:spTree>
    <p:extLst>
      <p:ext uri="{BB962C8B-B14F-4D97-AF65-F5344CB8AC3E}">
        <p14:creationId xmlns:p14="http://schemas.microsoft.com/office/powerpoint/2010/main" val="18929906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" y="0"/>
            <a:ext cx="9152382" cy="4149080"/>
          </a:xfrm>
        </p:spPr>
      </p:pic>
    </p:spTree>
    <p:extLst>
      <p:ext uri="{BB962C8B-B14F-4D97-AF65-F5344CB8AC3E}">
        <p14:creationId xmlns:p14="http://schemas.microsoft.com/office/powerpoint/2010/main" val="2669826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78" cy="4149080"/>
          </a:xfrm>
        </p:spPr>
      </p:pic>
    </p:spTree>
    <p:extLst>
      <p:ext uri="{BB962C8B-B14F-4D97-AF65-F5344CB8AC3E}">
        <p14:creationId xmlns:p14="http://schemas.microsoft.com/office/powerpoint/2010/main" val="42734323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6155" cy="4149080"/>
          </a:xfrm>
        </p:spPr>
      </p:pic>
    </p:spTree>
    <p:extLst>
      <p:ext uri="{BB962C8B-B14F-4D97-AF65-F5344CB8AC3E}">
        <p14:creationId xmlns:p14="http://schemas.microsoft.com/office/powerpoint/2010/main" val="2177235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11224" cy="4221088"/>
          </a:xfrm>
        </p:spPr>
      </p:pic>
    </p:spTree>
    <p:extLst>
      <p:ext uri="{BB962C8B-B14F-4D97-AF65-F5344CB8AC3E}">
        <p14:creationId xmlns:p14="http://schemas.microsoft.com/office/powerpoint/2010/main" val="2380241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590046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2382" cy="4149080"/>
          </a:xfrm>
        </p:spPr>
      </p:pic>
    </p:spTree>
    <p:extLst>
      <p:ext uri="{BB962C8B-B14F-4D97-AF65-F5344CB8AC3E}">
        <p14:creationId xmlns:p14="http://schemas.microsoft.com/office/powerpoint/2010/main" val="22010905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14" y="3650"/>
            <a:ext cx="9212064" cy="4145429"/>
          </a:xfrm>
        </p:spPr>
      </p:pic>
    </p:spTree>
    <p:extLst>
      <p:ext uri="{BB962C8B-B14F-4D97-AF65-F5344CB8AC3E}">
        <p14:creationId xmlns:p14="http://schemas.microsoft.com/office/powerpoint/2010/main" val="62990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" y="0"/>
            <a:ext cx="9266073" cy="4077072"/>
          </a:xfrm>
        </p:spPr>
      </p:pic>
    </p:spTree>
    <p:extLst>
      <p:ext uri="{BB962C8B-B14F-4D97-AF65-F5344CB8AC3E}">
        <p14:creationId xmlns:p14="http://schemas.microsoft.com/office/powerpoint/2010/main" val="39993406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42455" cy="4005064"/>
          </a:xfrm>
        </p:spPr>
      </p:pic>
    </p:spTree>
    <p:extLst>
      <p:ext uri="{BB962C8B-B14F-4D97-AF65-F5344CB8AC3E}">
        <p14:creationId xmlns:p14="http://schemas.microsoft.com/office/powerpoint/2010/main" val="4055323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7" y="19676"/>
            <a:ext cx="9279560" cy="4129404"/>
          </a:xfrm>
        </p:spPr>
      </p:pic>
    </p:spTree>
    <p:extLst>
      <p:ext uri="{BB962C8B-B14F-4D97-AF65-F5344CB8AC3E}">
        <p14:creationId xmlns:p14="http://schemas.microsoft.com/office/powerpoint/2010/main" val="2242359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" y="0"/>
            <a:ext cx="9041508" cy="3933056"/>
          </a:xfrm>
        </p:spPr>
      </p:pic>
    </p:spTree>
    <p:extLst>
      <p:ext uri="{BB962C8B-B14F-4D97-AF65-F5344CB8AC3E}">
        <p14:creationId xmlns:p14="http://schemas.microsoft.com/office/powerpoint/2010/main" val="4252826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2312"/>
            <a:ext cx="9343626" cy="4126768"/>
          </a:xfrm>
        </p:spPr>
      </p:pic>
    </p:spTree>
    <p:extLst>
      <p:ext uri="{BB962C8B-B14F-4D97-AF65-F5344CB8AC3E}">
        <p14:creationId xmlns:p14="http://schemas.microsoft.com/office/powerpoint/2010/main" val="28431855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4" y="33062"/>
            <a:ext cx="9225876" cy="4044009"/>
          </a:xfrm>
        </p:spPr>
      </p:pic>
    </p:spTree>
    <p:extLst>
      <p:ext uri="{BB962C8B-B14F-4D97-AF65-F5344CB8AC3E}">
        <p14:creationId xmlns:p14="http://schemas.microsoft.com/office/powerpoint/2010/main" val="39923192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" y="0"/>
            <a:ext cx="9041508" cy="3933056"/>
          </a:xfrm>
        </p:spPr>
      </p:pic>
    </p:spTree>
    <p:extLst>
      <p:ext uri="{BB962C8B-B14F-4D97-AF65-F5344CB8AC3E}">
        <p14:creationId xmlns:p14="http://schemas.microsoft.com/office/powerpoint/2010/main" val="41841825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96"/>
            <a:ext cx="9070609" cy="3991068"/>
          </a:xfrm>
        </p:spPr>
      </p:pic>
    </p:spTree>
    <p:extLst>
      <p:ext uri="{BB962C8B-B14F-4D97-AF65-F5344CB8AC3E}">
        <p14:creationId xmlns:p14="http://schemas.microsoft.com/office/powerpoint/2010/main" val="242729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226" cy="6093296"/>
          </a:xfrm>
        </p:spPr>
      </p:pic>
    </p:spTree>
    <p:extLst>
      <p:ext uri="{BB962C8B-B14F-4D97-AF65-F5344CB8AC3E}">
        <p14:creationId xmlns:p14="http://schemas.microsoft.com/office/powerpoint/2010/main" val="23966176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" y="-25760"/>
            <a:ext cx="9145431" cy="3886808"/>
          </a:xfrm>
        </p:spPr>
      </p:pic>
    </p:spTree>
    <p:extLst>
      <p:ext uri="{BB962C8B-B14F-4D97-AF65-F5344CB8AC3E}">
        <p14:creationId xmlns:p14="http://schemas.microsoft.com/office/powerpoint/2010/main" val="2389138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0"/>
            <a:ext cx="9173708" cy="3929405"/>
          </a:xfrm>
        </p:spPr>
      </p:pic>
    </p:spTree>
    <p:extLst>
      <p:ext uri="{BB962C8B-B14F-4D97-AF65-F5344CB8AC3E}">
        <p14:creationId xmlns:p14="http://schemas.microsoft.com/office/powerpoint/2010/main" val="30413652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642" cy="3933056"/>
          </a:xfrm>
        </p:spPr>
      </p:pic>
    </p:spTree>
    <p:extLst>
      <p:ext uri="{BB962C8B-B14F-4D97-AF65-F5344CB8AC3E}">
        <p14:creationId xmlns:p14="http://schemas.microsoft.com/office/powerpoint/2010/main" val="22120672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562"/>
            <a:ext cx="9227045" cy="3921494"/>
          </a:xfrm>
        </p:spPr>
      </p:pic>
    </p:spTree>
    <p:extLst>
      <p:ext uri="{BB962C8B-B14F-4D97-AF65-F5344CB8AC3E}">
        <p14:creationId xmlns:p14="http://schemas.microsoft.com/office/powerpoint/2010/main" val="26267625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" y="24948"/>
            <a:ext cx="9256081" cy="3980115"/>
          </a:xfrm>
        </p:spPr>
      </p:pic>
    </p:spTree>
    <p:extLst>
      <p:ext uri="{BB962C8B-B14F-4D97-AF65-F5344CB8AC3E}">
        <p14:creationId xmlns:p14="http://schemas.microsoft.com/office/powerpoint/2010/main" val="9372620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764" y="0"/>
            <a:ext cx="9174764" cy="3960440"/>
          </a:xfrm>
        </p:spPr>
      </p:pic>
    </p:spTree>
    <p:extLst>
      <p:ext uri="{BB962C8B-B14F-4D97-AF65-F5344CB8AC3E}">
        <p14:creationId xmlns:p14="http://schemas.microsoft.com/office/powerpoint/2010/main" val="10788268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4" y="6288"/>
            <a:ext cx="9096760" cy="3926768"/>
          </a:xfrm>
        </p:spPr>
      </p:pic>
    </p:spTree>
    <p:extLst>
      <p:ext uri="{BB962C8B-B14F-4D97-AF65-F5344CB8AC3E}">
        <p14:creationId xmlns:p14="http://schemas.microsoft.com/office/powerpoint/2010/main" val="5686977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" y="0"/>
            <a:ext cx="9068069" cy="4005064"/>
          </a:xfrm>
        </p:spPr>
      </p:pic>
    </p:spTree>
    <p:extLst>
      <p:ext uri="{BB962C8B-B14F-4D97-AF65-F5344CB8AC3E}">
        <p14:creationId xmlns:p14="http://schemas.microsoft.com/office/powerpoint/2010/main" val="32833404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42"/>
            <a:ext cx="9259159" cy="4074030"/>
          </a:xfrm>
        </p:spPr>
      </p:pic>
    </p:spTree>
    <p:extLst>
      <p:ext uri="{BB962C8B-B14F-4D97-AF65-F5344CB8AC3E}">
        <p14:creationId xmlns:p14="http://schemas.microsoft.com/office/powerpoint/2010/main" val="4015430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78" cy="4149080"/>
          </a:xfrm>
        </p:spPr>
      </p:pic>
    </p:spTree>
    <p:extLst>
      <p:ext uri="{BB962C8B-B14F-4D97-AF65-F5344CB8AC3E}">
        <p14:creationId xmlns:p14="http://schemas.microsoft.com/office/powerpoint/2010/main" val="391900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25602491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4"/>
            <a:ext cx="9100114" cy="4004050"/>
          </a:xfrm>
        </p:spPr>
      </p:pic>
    </p:spTree>
    <p:extLst>
      <p:ext uri="{BB962C8B-B14F-4D97-AF65-F5344CB8AC3E}">
        <p14:creationId xmlns:p14="http://schemas.microsoft.com/office/powerpoint/2010/main" val="37939298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48"/>
            <a:ext cx="9206858" cy="3943604"/>
          </a:xfrm>
        </p:spPr>
      </p:pic>
    </p:spTree>
    <p:extLst>
      <p:ext uri="{BB962C8B-B14F-4D97-AF65-F5344CB8AC3E}">
        <p14:creationId xmlns:p14="http://schemas.microsoft.com/office/powerpoint/2010/main" val="32359757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" y="35294"/>
            <a:ext cx="9116792" cy="4041778"/>
          </a:xfrm>
        </p:spPr>
      </p:pic>
    </p:spTree>
    <p:extLst>
      <p:ext uri="{BB962C8B-B14F-4D97-AF65-F5344CB8AC3E}">
        <p14:creationId xmlns:p14="http://schemas.microsoft.com/office/powerpoint/2010/main" val="14663317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76283" cy="3933056"/>
          </a:xfrm>
        </p:spPr>
      </p:pic>
    </p:spTree>
    <p:extLst>
      <p:ext uri="{BB962C8B-B14F-4D97-AF65-F5344CB8AC3E}">
        <p14:creationId xmlns:p14="http://schemas.microsoft.com/office/powerpoint/2010/main" val="22599590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22" y="35700"/>
            <a:ext cx="9098886" cy="3897356"/>
          </a:xfrm>
        </p:spPr>
      </p:pic>
    </p:spTree>
    <p:extLst>
      <p:ext uri="{BB962C8B-B14F-4D97-AF65-F5344CB8AC3E}">
        <p14:creationId xmlns:p14="http://schemas.microsoft.com/office/powerpoint/2010/main" val="254734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902" cy="4005064"/>
          </a:xfrm>
        </p:spPr>
      </p:pic>
    </p:spTree>
    <p:extLst>
      <p:ext uri="{BB962C8B-B14F-4D97-AF65-F5344CB8AC3E}">
        <p14:creationId xmlns:p14="http://schemas.microsoft.com/office/powerpoint/2010/main" val="262961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084"/>
            <a:ext cx="9276309" cy="3926971"/>
          </a:xfrm>
        </p:spPr>
      </p:pic>
    </p:spTree>
    <p:extLst>
      <p:ext uri="{BB962C8B-B14F-4D97-AF65-F5344CB8AC3E}">
        <p14:creationId xmlns:p14="http://schemas.microsoft.com/office/powerpoint/2010/main" val="32898433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" y="17038"/>
            <a:ext cx="9116227" cy="3844009"/>
          </a:xfrm>
        </p:spPr>
      </p:pic>
    </p:spTree>
    <p:extLst>
      <p:ext uri="{BB962C8B-B14F-4D97-AF65-F5344CB8AC3E}">
        <p14:creationId xmlns:p14="http://schemas.microsoft.com/office/powerpoint/2010/main" val="17601125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8"/>
            <a:ext cx="9209688" cy="3990865"/>
          </a:xfrm>
        </p:spPr>
      </p:pic>
    </p:spTree>
    <p:extLst>
      <p:ext uri="{BB962C8B-B14F-4D97-AF65-F5344CB8AC3E}">
        <p14:creationId xmlns:p14="http://schemas.microsoft.com/office/powerpoint/2010/main" val="194579239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9" y="0"/>
            <a:ext cx="9111327" cy="3933056"/>
          </a:xfrm>
        </p:spPr>
      </p:pic>
    </p:spTree>
    <p:extLst>
      <p:ext uri="{BB962C8B-B14F-4D97-AF65-F5344CB8AC3E}">
        <p14:creationId xmlns:p14="http://schemas.microsoft.com/office/powerpoint/2010/main" val="985182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6"/>
            <a:ext cx="9183922" cy="6838324"/>
          </a:xfrm>
        </p:spPr>
      </p:pic>
    </p:spTree>
    <p:extLst>
      <p:ext uri="{BB962C8B-B14F-4D97-AF65-F5344CB8AC3E}">
        <p14:creationId xmlns:p14="http://schemas.microsoft.com/office/powerpoint/2010/main" val="130929977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97" y="0"/>
            <a:ext cx="9111327" cy="3933056"/>
          </a:xfrm>
        </p:spPr>
      </p:pic>
    </p:spTree>
    <p:extLst>
      <p:ext uri="{BB962C8B-B14F-4D97-AF65-F5344CB8AC3E}">
        <p14:creationId xmlns:p14="http://schemas.microsoft.com/office/powerpoint/2010/main" val="1910921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97"/>
            <a:ext cx="9160542" cy="3969568"/>
          </a:xfrm>
        </p:spPr>
      </p:pic>
    </p:spTree>
    <p:extLst>
      <p:ext uri="{BB962C8B-B14F-4D97-AF65-F5344CB8AC3E}">
        <p14:creationId xmlns:p14="http://schemas.microsoft.com/office/powerpoint/2010/main" val="9182313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3651"/>
            <a:ext cx="9220872" cy="3857398"/>
          </a:xfrm>
        </p:spPr>
      </p:pic>
    </p:spTree>
    <p:extLst>
      <p:ext uri="{BB962C8B-B14F-4D97-AF65-F5344CB8AC3E}">
        <p14:creationId xmlns:p14="http://schemas.microsoft.com/office/powerpoint/2010/main" val="325197229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971" cy="3861048"/>
          </a:xfrm>
        </p:spPr>
      </p:pic>
    </p:spTree>
    <p:extLst>
      <p:ext uri="{BB962C8B-B14F-4D97-AF65-F5344CB8AC3E}">
        <p14:creationId xmlns:p14="http://schemas.microsoft.com/office/powerpoint/2010/main" val="40039975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996"/>
            <a:ext cx="9133171" cy="3775044"/>
          </a:xfrm>
        </p:spPr>
      </p:pic>
    </p:spTree>
    <p:extLst>
      <p:ext uri="{BB962C8B-B14F-4D97-AF65-F5344CB8AC3E}">
        <p14:creationId xmlns:p14="http://schemas.microsoft.com/office/powerpoint/2010/main" val="26985837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" y="3244"/>
            <a:ext cx="9246614" cy="3929811"/>
          </a:xfrm>
        </p:spPr>
      </p:pic>
    </p:spTree>
    <p:extLst>
      <p:ext uri="{BB962C8B-B14F-4D97-AF65-F5344CB8AC3E}">
        <p14:creationId xmlns:p14="http://schemas.microsoft.com/office/powerpoint/2010/main" val="5132333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1" y="17038"/>
            <a:ext cx="9162755" cy="3772001"/>
          </a:xfrm>
        </p:spPr>
      </p:pic>
    </p:spTree>
    <p:extLst>
      <p:ext uri="{BB962C8B-B14F-4D97-AF65-F5344CB8AC3E}">
        <p14:creationId xmlns:p14="http://schemas.microsoft.com/office/powerpoint/2010/main" val="34859489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66515" cy="3861048"/>
          </a:xfrm>
        </p:spPr>
      </p:pic>
    </p:spTree>
    <p:extLst>
      <p:ext uri="{BB962C8B-B14F-4D97-AF65-F5344CB8AC3E}">
        <p14:creationId xmlns:p14="http://schemas.microsoft.com/office/powerpoint/2010/main" val="29063223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0"/>
            <a:ext cx="9037324" cy="3870987"/>
          </a:xfrm>
        </p:spPr>
      </p:pic>
    </p:spTree>
    <p:extLst>
      <p:ext uri="{BB962C8B-B14F-4D97-AF65-F5344CB8AC3E}">
        <p14:creationId xmlns:p14="http://schemas.microsoft.com/office/powerpoint/2010/main" val="243880662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4" y="0"/>
            <a:ext cx="9120586" cy="3861048"/>
          </a:xfrm>
        </p:spPr>
      </p:pic>
    </p:spTree>
    <p:extLst>
      <p:ext uri="{BB962C8B-B14F-4D97-AF65-F5344CB8AC3E}">
        <p14:creationId xmlns:p14="http://schemas.microsoft.com/office/powerpoint/2010/main" val="281430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8" y="0"/>
            <a:ext cx="9238315" cy="4365104"/>
          </a:xfrm>
        </p:spPr>
      </p:pic>
    </p:spTree>
    <p:extLst>
      <p:ext uri="{BB962C8B-B14F-4D97-AF65-F5344CB8AC3E}">
        <p14:creationId xmlns:p14="http://schemas.microsoft.com/office/powerpoint/2010/main" val="22790996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0586" cy="3861048"/>
          </a:xfrm>
        </p:spPr>
      </p:pic>
    </p:spTree>
    <p:extLst>
      <p:ext uri="{BB962C8B-B14F-4D97-AF65-F5344CB8AC3E}">
        <p14:creationId xmlns:p14="http://schemas.microsoft.com/office/powerpoint/2010/main" val="31755719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462"/>
            <a:ext cx="9024537" cy="3865510"/>
          </a:xfrm>
        </p:spPr>
      </p:pic>
    </p:spTree>
    <p:extLst>
      <p:ext uri="{BB962C8B-B14F-4D97-AF65-F5344CB8AC3E}">
        <p14:creationId xmlns:p14="http://schemas.microsoft.com/office/powerpoint/2010/main" val="38962271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72"/>
            <a:ext cx="9046961" cy="3769567"/>
          </a:xfrm>
        </p:spPr>
      </p:pic>
    </p:spTree>
    <p:extLst>
      <p:ext uri="{BB962C8B-B14F-4D97-AF65-F5344CB8AC3E}">
        <p14:creationId xmlns:p14="http://schemas.microsoft.com/office/powerpoint/2010/main" val="13509210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74"/>
            <a:ext cx="9259174" cy="3873421"/>
          </a:xfrm>
        </p:spPr>
      </p:pic>
    </p:spTree>
    <p:extLst>
      <p:ext uri="{BB962C8B-B14F-4D97-AF65-F5344CB8AC3E}">
        <p14:creationId xmlns:p14="http://schemas.microsoft.com/office/powerpoint/2010/main" val="39858489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65" y="6490"/>
            <a:ext cx="9087039" cy="3710541"/>
          </a:xfrm>
        </p:spPr>
      </p:pic>
    </p:spTree>
    <p:extLst>
      <p:ext uri="{BB962C8B-B14F-4D97-AF65-F5344CB8AC3E}">
        <p14:creationId xmlns:p14="http://schemas.microsoft.com/office/powerpoint/2010/main" val="28762752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24"/>
            <a:ext cx="9145440" cy="3780115"/>
          </a:xfrm>
        </p:spPr>
      </p:pic>
    </p:spTree>
    <p:extLst>
      <p:ext uri="{BB962C8B-B14F-4D97-AF65-F5344CB8AC3E}">
        <p14:creationId xmlns:p14="http://schemas.microsoft.com/office/powerpoint/2010/main" val="276762577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2"/>
            <a:ext cx="9306402" cy="3846646"/>
          </a:xfrm>
        </p:spPr>
      </p:pic>
    </p:spTree>
    <p:extLst>
      <p:ext uri="{BB962C8B-B14F-4D97-AF65-F5344CB8AC3E}">
        <p14:creationId xmlns:p14="http://schemas.microsoft.com/office/powerpoint/2010/main" val="291545276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30217" cy="3789040"/>
          </a:xfrm>
        </p:spPr>
      </p:pic>
    </p:spTree>
    <p:extLst>
      <p:ext uri="{BB962C8B-B14F-4D97-AF65-F5344CB8AC3E}">
        <p14:creationId xmlns:p14="http://schemas.microsoft.com/office/powerpoint/2010/main" val="31868010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6"/>
            <a:ext cx="9220307" cy="3718857"/>
          </a:xfrm>
        </p:spPr>
      </p:pic>
    </p:spTree>
    <p:extLst>
      <p:ext uri="{BB962C8B-B14F-4D97-AF65-F5344CB8AC3E}">
        <p14:creationId xmlns:p14="http://schemas.microsoft.com/office/powerpoint/2010/main" val="261739126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" y="27586"/>
            <a:ext cx="9298738" cy="3905470"/>
          </a:xfrm>
        </p:spPr>
      </p:pic>
    </p:spTree>
    <p:extLst>
      <p:ext uri="{BB962C8B-B14F-4D97-AF65-F5344CB8AC3E}">
        <p14:creationId xmlns:p14="http://schemas.microsoft.com/office/powerpoint/2010/main" val="645944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840" cy="6858000"/>
          </a:xfrm>
        </p:spPr>
      </p:pic>
    </p:spTree>
    <p:extLst>
      <p:ext uri="{BB962C8B-B14F-4D97-AF65-F5344CB8AC3E}">
        <p14:creationId xmlns:p14="http://schemas.microsoft.com/office/powerpoint/2010/main" val="69911554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8" y="14198"/>
            <a:ext cx="9195655" cy="3846849"/>
          </a:xfrm>
        </p:spPr>
      </p:pic>
    </p:spTree>
    <p:extLst>
      <p:ext uri="{BB962C8B-B14F-4D97-AF65-F5344CB8AC3E}">
        <p14:creationId xmlns:p14="http://schemas.microsoft.com/office/powerpoint/2010/main" val="209352556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2971" cy="3861048"/>
          </a:xfrm>
        </p:spPr>
      </p:pic>
    </p:spTree>
    <p:extLst>
      <p:ext uri="{BB962C8B-B14F-4D97-AF65-F5344CB8AC3E}">
        <p14:creationId xmlns:p14="http://schemas.microsoft.com/office/powerpoint/2010/main" val="19919248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2560" cy="3645024"/>
          </a:xfrm>
        </p:spPr>
      </p:pic>
    </p:spTree>
    <p:extLst>
      <p:ext uri="{BB962C8B-B14F-4D97-AF65-F5344CB8AC3E}">
        <p14:creationId xmlns:p14="http://schemas.microsoft.com/office/powerpoint/2010/main" val="23355650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4819" cy="3861048"/>
          </a:xfrm>
        </p:spPr>
      </p:pic>
    </p:spTree>
    <p:extLst>
      <p:ext uri="{BB962C8B-B14F-4D97-AF65-F5344CB8AC3E}">
        <p14:creationId xmlns:p14="http://schemas.microsoft.com/office/powerpoint/2010/main" val="5565796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3939" cy="3573016"/>
          </a:xfrm>
        </p:spPr>
      </p:pic>
    </p:spTree>
    <p:extLst>
      <p:ext uri="{BB962C8B-B14F-4D97-AF65-F5344CB8AC3E}">
        <p14:creationId xmlns:p14="http://schemas.microsoft.com/office/powerpoint/2010/main" val="426846474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12" y="0"/>
            <a:ext cx="9254022" cy="3717032"/>
          </a:xfrm>
        </p:spPr>
      </p:pic>
    </p:spTree>
    <p:extLst>
      <p:ext uri="{BB962C8B-B14F-4D97-AF65-F5344CB8AC3E}">
        <p14:creationId xmlns:p14="http://schemas.microsoft.com/office/powerpoint/2010/main" val="140570939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1" y="-28398"/>
            <a:ext cx="9366089" cy="4105469"/>
          </a:xfrm>
        </p:spPr>
      </p:pic>
    </p:spTree>
    <p:extLst>
      <p:ext uri="{BB962C8B-B14F-4D97-AF65-F5344CB8AC3E}">
        <p14:creationId xmlns:p14="http://schemas.microsoft.com/office/powerpoint/2010/main" val="59635129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72"/>
            <a:ext cx="9144000" cy="4053840"/>
          </a:xfrm>
        </p:spPr>
      </p:pic>
    </p:spTree>
    <p:extLst>
      <p:ext uri="{BB962C8B-B14F-4D97-AF65-F5344CB8AC3E}">
        <p14:creationId xmlns:p14="http://schemas.microsoft.com/office/powerpoint/2010/main" val="37775631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" y="0"/>
            <a:ext cx="8767330" cy="6858000"/>
          </a:xfrm>
        </p:spPr>
      </p:pic>
    </p:spTree>
    <p:extLst>
      <p:ext uri="{BB962C8B-B14F-4D97-AF65-F5344CB8AC3E}">
        <p14:creationId xmlns:p14="http://schemas.microsoft.com/office/powerpoint/2010/main" val="256686661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5" y="0"/>
            <a:ext cx="4636008" cy="6858000"/>
          </a:xfrm>
        </p:spPr>
      </p:pic>
    </p:spTree>
    <p:extLst>
      <p:ext uri="{BB962C8B-B14F-4D97-AF65-F5344CB8AC3E}">
        <p14:creationId xmlns:p14="http://schemas.microsoft.com/office/powerpoint/2010/main" val="20420440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</Words>
  <Application>Microsoft Office PowerPoint</Application>
  <PresentationFormat>Presentazione su schermo (4:3)</PresentationFormat>
  <Paragraphs>1</Paragraphs>
  <Slides>131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131</vt:i4>
      </vt:variant>
    </vt:vector>
  </HeadingPairs>
  <TitlesOfParts>
    <vt:vector size="1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8</cp:revision>
  <dcterms:created xsi:type="dcterms:W3CDTF">2016-02-24T14:35:30Z</dcterms:created>
  <dcterms:modified xsi:type="dcterms:W3CDTF">2016-02-24T16:59:32Z</dcterms:modified>
</cp:coreProperties>
</file>