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  <p:sldId id="294" r:id="rId4"/>
    <p:sldId id="264" r:id="rId5"/>
    <p:sldId id="268" r:id="rId6"/>
    <p:sldId id="266" r:id="rId7"/>
    <p:sldId id="269" r:id="rId8"/>
    <p:sldId id="270" r:id="rId9"/>
    <p:sldId id="296" r:id="rId10"/>
    <p:sldId id="297" r:id="rId11"/>
    <p:sldId id="295" r:id="rId12"/>
    <p:sldId id="256" r:id="rId13"/>
    <p:sldId id="298" r:id="rId14"/>
    <p:sldId id="299" r:id="rId15"/>
    <p:sldId id="257" r:id="rId16"/>
    <p:sldId id="271" r:id="rId17"/>
    <p:sldId id="302" r:id="rId18"/>
    <p:sldId id="301" r:id="rId19"/>
    <p:sldId id="305" r:id="rId20"/>
    <p:sldId id="258" r:id="rId21"/>
    <p:sldId id="300" r:id="rId22"/>
    <p:sldId id="259" r:id="rId23"/>
    <p:sldId id="260" r:id="rId24"/>
    <p:sldId id="307" r:id="rId25"/>
    <p:sldId id="265" r:id="rId26"/>
    <p:sldId id="262" r:id="rId27"/>
    <p:sldId id="306" r:id="rId28"/>
    <p:sldId id="267" r:id="rId29"/>
    <p:sldId id="272" r:id="rId30"/>
    <p:sldId id="273" r:id="rId31"/>
    <p:sldId id="274" r:id="rId32"/>
    <p:sldId id="275" r:id="rId33"/>
    <p:sldId id="276" r:id="rId34"/>
    <p:sldId id="277" r:id="rId35"/>
    <p:sldId id="308" r:id="rId36"/>
    <p:sldId id="309" r:id="rId37"/>
    <p:sldId id="278" r:id="rId38"/>
    <p:sldId id="261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90" r:id="rId47"/>
    <p:sldId id="286" r:id="rId48"/>
    <p:sldId id="287" r:id="rId49"/>
    <p:sldId id="291" r:id="rId50"/>
    <p:sldId id="292" r:id="rId51"/>
    <p:sldId id="293" r:id="rId52"/>
    <p:sldId id="288" r:id="rId53"/>
    <p:sldId id="289" r:id="rId5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651C6-CC93-4544-BD14-A0323DBF22C2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F41F-446B-4AD2-AAEC-6D31FD776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9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651C6-CC93-4544-BD14-A0323DBF22C2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F41F-446B-4AD2-AAEC-6D31FD776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24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651C6-CC93-4544-BD14-A0323DBF22C2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F41F-446B-4AD2-AAEC-6D31FD776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429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D7B9D-FFF2-407D-AFB6-0584BAA30AD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59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B8B4B-6EC8-4A10-B71C-613DA803FA7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39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93F9C-CB8B-4DE7-926A-53ECF37B552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80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B5A22-20D6-441F-8083-E009EFB923B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33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984D2-F561-41C8-A797-0AEBAE39554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5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6C535-E398-417C-96B4-A2947FA37BF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98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AF5AD-8B6B-4E35-B91E-4F0BDAAFA3A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1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5A1F8-A2F3-4341-B5A4-00E5B089B41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84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651C6-CC93-4544-BD14-A0323DBF22C2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F41F-446B-4AD2-AAEC-6D31FD776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457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F49BA-7B52-4816-9208-B67283BC1A5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35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AEA42-CEAE-4C8C-BE50-9B1AA96D30A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87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F965D-F594-4AE9-9CB7-B53AA2E1438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0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651C6-CC93-4544-BD14-A0323DBF22C2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F41F-446B-4AD2-AAEC-6D31FD776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768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651C6-CC93-4544-BD14-A0323DBF22C2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F41F-446B-4AD2-AAEC-6D31FD776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04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651C6-CC93-4544-BD14-A0323DBF22C2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F41F-446B-4AD2-AAEC-6D31FD776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651C6-CC93-4544-BD14-A0323DBF22C2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F41F-446B-4AD2-AAEC-6D31FD776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721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651C6-CC93-4544-BD14-A0323DBF22C2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F41F-446B-4AD2-AAEC-6D31FD776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651C6-CC93-4544-BD14-A0323DBF22C2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F41F-446B-4AD2-AAEC-6D31FD776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92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651C6-CC93-4544-BD14-A0323DBF22C2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F41F-446B-4AD2-AAEC-6D31FD776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58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651C6-CC93-4544-BD14-A0323DBF22C2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3F41F-446B-4AD2-AAEC-6D31FD7760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76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E6644C-CAF6-47DB-89AD-5C8C3246668C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4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it-IT" alt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052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80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410200" y="6096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La costruzione dell’arca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410200" y="4648200"/>
            <a:ext cx="3581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Dixit Dominus:” Fac tibi arcam de lignis levigatis …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85800" y="18970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Mano di Dio</a:t>
            </a:r>
          </a:p>
        </p:txBody>
      </p:sp>
    </p:spTree>
    <p:extLst>
      <p:ext uri="{BB962C8B-B14F-4D97-AF65-F5344CB8AC3E}">
        <p14:creationId xmlns:p14="http://schemas.microsoft.com/office/powerpoint/2010/main" val="15504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" y="9306"/>
            <a:ext cx="9191388" cy="5651942"/>
          </a:xfrm>
        </p:spPr>
      </p:pic>
    </p:spTree>
    <p:extLst>
      <p:ext uri="{BB962C8B-B14F-4D97-AF65-F5344CB8AC3E}">
        <p14:creationId xmlns:p14="http://schemas.microsoft.com/office/powerpoint/2010/main" val="1983673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" y="0"/>
            <a:ext cx="8374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4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5" y="0"/>
            <a:ext cx="5468697" cy="6858000"/>
          </a:xfrm>
        </p:spPr>
      </p:pic>
    </p:spTree>
    <p:extLst>
      <p:ext uri="{BB962C8B-B14F-4D97-AF65-F5344CB8AC3E}">
        <p14:creationId xmlns:p14="http://schemas.microsoft.com/office/powerpoint/2010/main" val="101586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5" y="28453"/>
            <a:ext cx="9101690" cy="3688579"/>
          </a:xfrm>
        </p:spPr>
      </p:pic>
    </p:spTree>
    <p:extLst>
      <p:ext uri="{BB962C8B-B14F-4D97-AF65-F5344CB8AC3E}">
        <p14:creationId xmlns:p14="http://schemas.microsoft.com/office/powerpoint/2010/main" val="4037638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70"/>
            <a:ext cx="9245591" cy="3577386"/>
          </a:xfrm>
        </p:spPr>
      </p:pic>
    </p:spTree>
    <p:extLst>
      <p:ext uri="{BB962C8B-B14F-4D97-AF65-F5344CB8AC3E}">
        <p14:creationId xmlns:p14="http://schemas.microsoft.com/office/powerpoint/2010/main" val="36540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148" name="Picture 4" descr="C:\Documents and Settings\padre\Documenti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0" y="59436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Noè e familiari entrano nell’arca.                                                                                             Aquile segno della Ascensione di Cristo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28600" y="381000"/>
            <a:ext cx="876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In articulo diei ingressus est Noe, Sem, Cam, Jahpet filii ejus et uxores filiorum cum eis in arcam</a:t>
            </a:r>
          </a:p>
        </p:txBody>
      </p:sp>
    </p:spTree>
    <p:extLst>
      <p:ext uri="{BB962C8B-B14F-4D97-AF65-F5344CB8AC3E}">
        <p14:creationId xmlns:p14="http://schemas.microsoft.com/office/powerpoint/2010/main" val="1391990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630" cy="6381328"/>
          </a:xfrm>
        </p:spPr>
      </p:pic>
    </p:spTree>
    <p:extLst>
      <p:ext uri="{BB962C8B-B14F-4D97-AF65-F5344CB8AC3E}">
        <p14:creationId xmlns:p14="http://schemas.microsoft.com/office/powerpoint/2010/main" val="3172262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12" cy="4581128"/>
          </a:xfrm>
        </p:spPr>
      </p:pic>
    </p:spTree>
    <p:extLst>
      <p:ext uri="{BB962C8B-B14F-4D97-AF65-F5344CB8AC3E}">
        <p14:creationId xmlns:p14="http://schemas.microsoft.com/office/powerpoint/2010/main" val="818915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" y="0"/>
            <a:ext cx="9124875" cy="4509120"/>
          </a:xfrm>
        </p:spPr>
      </p:pic>
    </p:spTree>
    <p:extLst>
      <p:ext uri="{BB962C8B-B14F-4D97-AF65-F5344CB8AC3E}">
        <p14:creationId xmlns:p14="http://schemas.microsoft.com/office/powerpoint/2010/main" val="26364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0473" cy="3140968"/>
          </a:xfrm>
        </p:spPr>
      </p:pic>
    </p:spTree>
    <p:extLst>
      <p:ext uri="{BB962C8B-B14F-4D97-AF65-F5344CB8AC3E}">
        <p14:creationId xmlns:p14="http://schemas.microsoft.com/office/powerpoint/2010/main" val="3683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4024" cy="5301208"/>
          </a:xfrm>
        </p:spPr>
      </p:pic>
    </p:spTree>
    <p:extLst>
      <p:ext uri="{BB962C8B-B14F-4D97-AF65-F5344CB8AC3E}">
        <p14:creationId xmlns:p14="http://schemas.microsoft.com/office/powerpoint/2010/main" val="517697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29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31722"/>
            <a:ext cx="9173322" cy="5773541"/>
          </a:xfrm>
        </p:spPr>
      </p:pic>
    </p:spTree>
    <p:extLst>
      <p:ext uri="{BB962C8B-B14F-4D97-AF65-F5344CB8AC3E}">
        <p14:creationId xmlns:p14="http://schemas.microsoft.com/office/powerpoint/2010/main" val="1790783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" y="31722"/>
            <a:ext cx="6059745" cy="6826277"/>
          </a:xfrm>
        </p:spPr>
      </p:pic>
    </p:spTree>
    <p:extLst>
      <p:ext uri="{BB962C8B-B14F-4D97-AF65-F5344CB8AC3E}">
        <p14:creationId xmlns:p14="http://schemas.microsoft.com/office/powerpoint/2010/main" val="348052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" y="0"/>
            <a:ext cx="5552709" cy="6858000"/>
          </a:xfrm>
        </p:spPr>
      </p:pic>
    </p:spTree>
    <p:extLst>
      <p:ext uri="{BB962C8B-B14F-4D97-AF65-F5344CB8AC3E}">
        <p14:creationId xmlns:p14="http://schemas.microsoft.com/office/powerpoint/2010/main" val="283252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8676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86600" cy="701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45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7" y="14954"/>
            <a:ext cx="7132328" cy="6843045"/>
          </a:xfrm>
        </p:spPr>
      </p:pic>
    </p:spTree>
    <p:extLst>
      <p:ext uri="{BB962C8B-B14F-4D97-AF65-F5344CB8AC3E}">
        <p14:creationId xmlns:p14="http://schemas.microsoft.com/office/powerpoint/2010/main" val="30182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278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1509" name="Picture 5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Documents and Settings\padre\Documenti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2392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181600" y="0"/>
            <a:ext cx="3124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FFFFFF"/>
                </a:solidFill>
              </a:rPr>
              <a:t>Atrio ovest, volta nord, uscita dall’arca</a:t>
            </a:r>
          </a:p>
        </p:txBody>
      </p:sp>
    </p:spTree>
    <p:extLst>
      <p:ext uri="{BB962C8B-B14F-4D97-AF65-F5344CB8AC3E}">
        <p14:creationId xmlns:p14="http://schemas.microsoft.com/office/powerpoint/2010/main" val="56605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172" name="Picture 4" descr="C:\Documents and Settings\padre\Documenti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0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0" y="601980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Quaranta giorni di diluvio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04800" y="228600"/>
            <a:ext cx="883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FFFFFF"/>
                </a:solidFill>
              </a:rPr>
              <a:t>Factumque est diluvium quadraginta diebus super terram et quindecim cubitis altior fuit aqua super montes</a:t>
            </a:r>
          </a:p>
        </p:txBody>
      </p:sp>
    </p:spTree>
    <p:extLst>
      <p:ext uri="{BB962C8B-B14F-4D97-AF65-F5344CB8AC3E}">
        <p14:creationId xmlns:p14="http://schemas.microsoft.com/office/powerpoint/2010/main" val="1376543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196" name="Picture 4" descr="C:\Documents and Settings\padre\Documenti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6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0" y="5867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Episodio del corvo e della colomba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295400" y="838200"/>
            <a:ext cx="6705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FFFFFF"/>
                </a:solidFill>
              </a:rPr>
              <a:t>Cumque consumpta esset omnis caro super terram emisit Noe columbam</a:t>
            </a:r>
          </a:p>
        </p:txBody>
      </p:sp>
    </p:spTree>
    <p:extLst>
      <p:ext uri="{BB962C8B-B14F-4D97-AF65-F5344CB8AC3E}">
        <p14:creationId xmlns:p14="http://schemas.microsoft.com/office/powerpoint/2010/main" val="2024147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2772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0" y="4495800"/>
            <a:ext cx="8991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Noè riceve l’ordine di costruire l’arca, Dixitque Dominus ad Noe fac tibi arcamde lignis levigatis trecentorum cubitorum, eritque longitudo arcae quinquaginta cubitorum erit latitudo et trigint erit altitudo illius. </a:t>
            </a:r>
          </a:p>
        </p:txBody>
      </p:sp>
    </p:spTree>
    <p:extLst>
      <p:ext uri="{BB962C8B-B14F-4D97-AF65-F5344CB8AC3E}">
        <p14:creationId xmlns:p14="http://schemas.microsoft.com/office/powerpoint/2010/main" val="7392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9700" name="Picture 1028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342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64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220" name="Picture 4" descr="C:\Documents and Settings\padre\Documenti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60118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Ritorno della colomba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219200" y="685800"/>
            <a:ext cx="6629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FFFFFF"/>
                </a:solidFill>
              </a:rPr>
              <a:t>At illa venit ad eum portans ramum olivae in ore et intellexit Noe quod cessassent aquae diluvii</a:t>
            </a:r>
          </a:p>
        </p:txBody>
      </p:sp>
    </p:spTree>
    <p:extLst>
      <p:ext uri="{BB962C8B-B14F-4D97-AF65-F5344CB8AC3E}">
        <p14:creationId xmlns:p14="http://schemas.microsoft.com/office/powerpoint/2010/main" val="3355060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0244" name="Picture 4" descr="C:\Documents and Settings\padre\Documenti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7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34000" y="228600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L’arcobaleno: alleanza di misericordia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410200" y="4267200"/>
            <a:ext cx="3733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Ponam arcum in nubibus et erit signum federis ut non sint ultra aquae diluvii</a:t>
            </a:r>
          </a:p>
        </p:txBody>
      </p:sp>
    </p:spTree>
    <p:extLst>
      <p:ext uri="{BB962C8B-B14F-4D97-AF65-F5344CB8AC3E}">
        <p14:creationId xmlns:p14="http://schemas.microsoft.com/office/powerpoint/2010/main" val="942048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8436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8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Documents and Settings\padre\Documenti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2597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295400" y="61722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FFFFFF"/>
                </a:solidFill>
              </a:rPr>
              <a:t>Atrio ovest, cupolino della Genesi, volta a nord</a:t>
            </a:r>
          </a:p>
        </p:txBody>
      </p:sp>
    </p:spTree>
    <p:extLst>
      <p:ext uri="{BB962C8B-B14F-4D97-AF65-F5344CB8AC3E}">
        <p14:creationId xmlns:p14="http://schemas.microsoft.com/office/powerpoint/2010/main" val="2678301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5246" cy="6858000"/>
          </a:xfrm>
        </p:spPr>
      </p:pic>
    </p:spTree>
    <p:extLst>
      <p:ext uri="{BB962C8B-B14F-4D97-AF65-F5344CB8AC3E}">
        <p14:creationId xmlns:p14="http://schemas.microsoft.com/office/powerpoint/2010/main" val="1143083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" y="0"/>
            <a:ext cx="8979136" cy="6858000"/>
          </a:xfrm>
        </p:spPr>
      </p:pic>
    </p:spTree>
    <p:extLst>
      <p:ext uri="{BB962C8B-B14F-4D97-AF65-F5344CB8AC3E}">
        <p14:creationId xmlns:p14="http://schemas.microsoft.com/office/powerpoint/2010/main" val="2768744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07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0724" name="Picture 1028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6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422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" y="0"/>
            <a:ext cx="9060533" cy="5949280"/>
          </a:xfrm>
        </p:spPr>
      </p:pic>
    </p:spTree>
    <p:extLst>
      <p:ext uri="{BB962C8B-B14F-4D97-AF65-F5344CB8AC3E}">
        <p14:creationId xmlns:p14="http://schemas.microsoft.com/office/powerpoint/2010/main" val="421792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7652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866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215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1268" name="Picture 4" descr="C:\Documents and Settings\padre\Documenti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64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410200" y="21336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Noè ebbro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410200" y="2971800"/>
            <a:ext cx="3733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Noe post xitum arcae de diluvio plantavit vienam bibense vunum et inebriatus est …</a:t>
            </a:r>
          </a:p>
        </p:txBody>
      </p:sp>
    </p:spTree>
    <p:extLst>
      <p:ext uri="{BB962C8B-B14F-4D97-AF65-F5344CB8AC3E}">
        <p14:creationId xmlns:p14="http://schemas.microsoft.com/office/powerpoint/2010/main" val="3519539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076" name="Picture 4" descr="C:\Documents and Settings\padre\Documenti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4953000"/>
            <a:ext cx="9144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… trecentorum cubitorum latitudo et triginta erit altitudo ejus”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Immagine del cantiere veneziano</a:t>
            </a:r>
          </a:p>
        </p:txBody>
      </p:sp>
    </p:spTree>
    <p:extLst>
      <p:ext uri="{BB962C8B-B14F-4D97-AF65-F5344CB8AC3E}">
        <p14:creationId xmlns:p14="http://schemas.microsoft.com/office/powerpoint/2010/main" val="232478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2293" name="Picture 5" descr="C:\Documents and Settings\padre\Documenti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8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0" y="60198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.. Et nudatus in cubiculo suo. Quod cum vidisset Cham pater Canaan verenda patris sui nuntiavit duobus fratribus suis foris</a:t>
            </a:r>
          </a:p>
        </p:txBody>
      </p:sp>
    </p:spTree>
    <p:extLst>
      <p:ext uri="{BB962C8B-B14F-4D97-AF65-F5344CB8AC3E}">
        <p14:creationId xmlns:p14="http://schemas.microsoft.com/office/powerpoint/2010/main" val="3823224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3316" name="Picture 4" descr="C:\Documents and Settings\padre\Documenti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7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04800" y="5410200"/>
            <a:ext cx="8839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At vero Sem et Japhet palium imposuerunt humeris suis et incedentes retrorsum cooperuerunt  patris sui faciesque eorum aversae erant patris virilia non viderunt </a:t>
            </a:r>
          </a:p>
        </p:txBody>
      </p:sp>
    </p:spTree>
    <p:extLst>
      <p:ext uri="{BB962C8B-B14F-4D97-AF65-F5344CB8AC3E}">
        <p14:creationId xmlns:p14="http://schemas.microsoft.com/office/powerpoint/2010/main" val="250025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4340" name="Picture 4" descr="C:\Documents and Settings\padre\Documenti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106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838200" y="373063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Benedizione e maledizione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0" y="5867400"/>
            <a:ext cx="815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Vigilans autem Noe ex vino cum didicisset quod fecerat ei filius suus minor ait:” Servus servorum erit fratribus suis “</a:t>
            </a:r>
          </a:p>
        </p:txBody>
      </p:sp>
    </p:spTree>
    <p:extLst>
      <p:ext uri="{BB962C8B-B14F-4D97-AF65-F5344CB8AC3E}">
        <p14:creationId xmlns:p14="http://schemas.microsoft.com/office/powerpoint/2010/main" val="2586435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628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0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001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365" name="Picture 5" descr="C:\Documents and Settings\padre\Documenti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5334000" y="3810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La sepoltura del patriarca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257800" y="3352800"/>
            <a:ext cx="3886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Dies autem Noe nongentorum quinquaginta annorum et mortuus est</a:t>
            </a:r>
          </a:p>
        </p:txBody>
      </p:sp>
    </p:spTree>
    <p:extLst>
      <p:ext uri="{BB962C8B-B14F-4D97-AF65-F5344CB8AC3E}">
        <p14:creationId xmlns:p14="http://schemas.microsoft.com/office/powerpoint/2010/main" val="41110196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" y="12220"/>
            <a:ext cx="9106984" cy="3128748"/>
          </a:xfrm>
        </p:spPr>
      </p:pic>
    </p:spTree>
    <p:extLst>
      <p:ext uri="{BB962C8B-B14F-4D97-AF65-F5344CB8AC3E}">
        <p14:creationId xmlns:p14="http://schemas.microsoft.com/office/powerpoint/2010/main" val="19074306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388" name="Picture 4" descr="C:\Documents and Settings\padre\Documenti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4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572000" y="4572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Il peccato dell’umanità a Bebele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495800" y="2362200"/>
            <a:ext cx="46482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Post mortem vero Noe dixerunt gentes:” Venite, faciamus nobis civitatem et turrim cuius culmen pertingat ad coelum “.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286000" y="9144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Dio osserva</a:t>
            </a:r>
          </a:p>
        </p:txBody>
      </p:sp>
    </p:spTree>
    <p:extLst>
      <p:ext uri="{BB962C8B-B14F-4D97-AF65-F5344CB8AC3E}">
        <p14:creationId xmlns:p14="http://schemas.microsoft.com/office/powerpoint/2010/main" val="31027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604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6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105400" y="3962400"/>
            <a:ext cx="40386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Notevole il vivace realismo dovuto a maestranze veneziane influenzate dalla contemporanea arte romanica più che da quella bizantina, sec. XIII</a:t>
            </a:r>
          </a:p>
        </p:txBody>
      </p:sp>
    </p:spTree>
    <p:extLst>
      <p:ext uri="{BB962C8B-B14F-4D97-AF65-F5344CB8AC3E}">
        <p14:creationId xmlns:p14="http://schemas.microsoft.com/office/powerpoint/2010/main" val="26707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66579" cy="6858000"/>
          </a:xfrm>
        </p:spPr>
      </p:pic>
    </p:spTree>
    <p:extLst>
      <p:ext uri="{BB962C8B-B14F-4D97-AF65-F5344CB8AC3E}">
        <p14:creationId xmlns:p14="http://schemas.microsoft.com/office/powerpoint/2010/main" val="36430840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8524094" cy="6957392"/>
          </a:xfrm>
        </p:spPr>
      </p:pic>
    </p:spTree>
    <p:extLst>
      <p:ext uri="{BB962C8B-B14F-4D97-AF65-F5344CB8AC3E}">
        <p14:creationId xmlns:p14="http://schemas.microsoft.com/office/powerpoint/2010/main" val="3258842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0484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6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Documents and Settings\padre\Documenti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2949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0" y="4335463"/>
            <a:ext cx="2362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Atrio ovest,             volta nord,                      Noè ed arca</a:t>
            </a:r>
          </a:p>
        </p:txBody>
      </p:sp>
    </p:spTree>
    <p:extLst>
      <p:ext uri="{BB962C8B-B14F-4D97-AF65-F5344CB8AC3E}">
        <p14:creationId xmlns:p14="http://schemas.microsoft.com/office/powerpoint/2010/main" val="12059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3" y="0"/>
            <a:ext cx="3622927" cy="6858000"/>
          </a:xfrm>
        </p:spPr>
      </p:pic>
    </p:spTree>
    <p:extLst>
      <p:ext uri="{BB962C8B-B14F-4D97-AF65-F5344CB8AC3E}">
        <p14:creationId xmlns:p14="http://schemas.microsoft.com/office/powerpoint/2010/main" val="3672981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412" name="Picture 4" descr="C:\Documents and Settings\padre\Documenti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Atque ita divisit eos exillo loco in universas terras . Et cessaverunt aedificare turrim </a:t>
            </a:r>
          </a:p>
        </p:txBody>
      </p:sp>
    </p:spTree>
    <p:extLst>
      <p:ext uri="{BB962C8B-B14F-4D97-AF65-F5344CB8AC3E}">
        <p14:creationId xmlns:p14="http://schemas.microsoft.com/office/powerpoint/2010/main" val="361217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9460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8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562600" y="3048000"/>
            <a:ext cx="3429000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Atrio ovest, volta della torre di Babele a nord della porta principale.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Dio con gli Angeli confonde le lingue dei costruttori della torre</a:t>
            </a:r>
          </a:p>
        </p:txBody>
      </p:sp>
    </p:spTree>
    <p:extLst>
      <p:ext uri="{BB962C8B-B14F-4D97-AF65-F5344CB8AC3E}">
        <p14:creationId xmlns:p14="http://schemas.microsoft.com/office/powerpoint/2010/main" val="19567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100" name="Picture 4" descr="C:\Documents and Settings\padre\Documenti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0" y="58674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Noè introduce gli animali nell’arca                                                                                         Il pavone tra le mani allude alla incorrubilità di Cristo nel sepolcro</a:t>
            </a:r>
          </a:p>
        </p:txBody>
      </p:sp>
    </p:spTree>
    <p:extLst>
      <p:ext uri="{BB962C8B-B14F-4D97-AF65-F5344CB8AC3E}">
        <p14:creationId xmlns:p14="http://schemas.microsoft.com/office/powerpoint/2010/main" val="349089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124" name="Picture 4" descr="C:\Documents and Settings\padre\Documenti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5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5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" y="-29344"/>
            <a:ext cx="9221891" cy="6698704"/>
          </a:xfrm>
        </p:spPr>
      </p:pic>
    </p:spTree>
    <p:extLst>
      <p:ext uri="{BB962C8B-B14F-4D97-AF65-F5344CB8AC3E}">
        <p14:creationId xmlns:p14="http://schemas.microsoft.com/office/powerpoint/2010/main" val="199681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" y="0"/>
            <a:ext cx="6605115" cy="6858000"/>
          </a:xfrm>
        </p:spPr>
      </p:pic>
    </p:spTree>
    <p:extLst>
      <p:ext uri="{BB962C8B-B14F-4D97-AF65-F5344CB8AC3E}">
        <p14:creationId xmlns:p14="http://schemas.microsoft.com/office/powerpoint/2010/main" val="22835185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398</Words>
  <Application>Microsoft Office PowerPoint</Application>
  <PresentationFormat>Presentazione su schermo (4:3)</PresentationFormat>
  <Paragraphs>35</Paragraphs>
  <Slides>52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52</vt:i4>
      </vt:variant>
    </vt:vector>
  </HeadingPairs>
  <TitlesOfParts>
    <vt:vector size="54" baseType="lpstr">
      <vt:lpstr>Tema di Office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10</cp:revision>
  <dcterms:created xsi:type="dcterms:W3CDTF">2015-09-21T12:51:59Z</dcterms:created>
  <dcterms:modified xsi:type="dcterms:W3CDTF">2015-09-22T14:45:19Z</dcterms:modified>
</cp:coreProperties>
</file>