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1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66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29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1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21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84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37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62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51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70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6A123-40F7-49BA-BD01-AAF4A2BFDEC5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AA75-9F59-42A0-A39D-D3967A1109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4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 fontScale="90000"/>
          </a:bodyPr>
          <a:lstStyle/>
          <a:p>
            <a:r>
              <a:rPr lang="it-IT" sz="2000" dirty="0" err="1" smtClean="0"/>
              <a:t>Albrecht</a:t>
            </a:r>
            <a:r>
              <a:rPr lang="it-IT" sz="2000" dirty="0" smtClean="0"/>
              <a:t> </a:t>
            </a:r>
            <a:r>
              <a:rPr lang="it-IT" sz="2000" dirty="0" err="1" smtClean="0"/>
              <a:t>Durer</a:t>
            </a:r>
            <a:r>
              <a:rPr lang="it-IT" sz="2000" dirty="0" smtClean="0"/>
              <a:t>, Cristo tra i Dottori, 1506, olio </a:t>
            </a:r>
            <a:r>
              <a:rPr lang="it-IT" sz="2000" smtClean="0"/>
              <a:t>su </a:t>
            </a:r>
            <a:r>
              <a:rPr lang="it-IT" sz="2000" smtClean="0"/>
              <a:t>legno </a:t>
            </a:r>
            <a:r>
              <a:rPr lang="it-IT" sz="2000" dirty="0" smtClean="0"/>
              <a:t>di pioppo, Madrid, Museo </a:t>
            </a:r>
            <a:r>
              <a:rPr lang="it-IT" sz="2000" dirty="0" err="1" smtClean="0"/>
              <a:t>Thyssen-Bornemisza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13126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914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Albrecht Durer, Cristo tra i Dottori, 1506, olio su legno di pioppo, Madrid, Museo Thyssen-Bornemisza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Albrecht Durer, Cristo tra i Dottori, 1506, olio su legbo di pioppo, Madrid, Museo Thyssen-Bornemisza</dc:title>
  <dc:creator>lenovo</dc:creator>
  <cp:lastModifiedBy>lenovo</cp:lastModifiedBy>
  <cp:revision>2</cp:revision>
  <dcterms:created xsi:type="dcterms:W3CDTF">2018-07-01T12:44:11Z</dcterms:created>
  <dcterms:modified xsi:type="dcterms:W3CDTF">2018-10-20T04:56:50Z</dcterms:modified>
</cp:coreProperties>
</file>