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403" r:id="rId6"/>
    <p:sldId id="404" r:id="rId7"/>
    <p:sldId id="405" r:id="rId8"/>
    <p:sldId id="260" r:id="rId9"/>
    <p:sldId id="261" r:id="rId10"/>
    <p:sldId id="262" r:id="rId11"/>
    <p:sldId id="263" r:id="rId12"/>
    <p:sldId id="264" r:id="rId13"/>
    <p:sldId id="420" r:id="rId14"/>
    <p:sldId id="422" r:id="rId15"/>
    <p:sldId id="423" r:id="rId16"/>
    <p:sldId id="265" r:id="rId17"/>
    <p:sldId id="418" r:id="rId18"/>
    <p:sldId id="424" r:id="rId19"/>
    <p:sldId id="266" r:id="rId20"/>
    <p:sldId id="267" r:id="rId21"/>
    <p:sldId id="268" r:id="rId22"/>
    <p:sldId id="419" r:id="rId23"/>
    <p:sldId id="421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407" r:id="rId50"/>
    <p:sldId id="294" r:id="rId51"/>
    <p:sldId id="409" r:id="rId52"/>
    <p:sldId id="412" r:id="rId53"/>
    <p:sldId id="411" r:id="rId54"/>
    <p:sldId id="410" r:id="rId55"/>
    <p:sldId id="408" r:id="rId56"/>
    <p:sldId id="295" r:id="rId57"/>
    <p:sldId id="296" r:id="rId58"/>
    <p:sldId id="297" r:id="rId59"/>
    <p:sldId id="298" r:id="rId60"/>
    <p:sldId id="299" r:id="rId61"/>
    <p:sldId id="300" r:id="rId62"/>
    <p:sldId id="301" r:id="rId63"/>
    <p:sldId id="302" r:id="rId64"/>
    <p:sldId id="303" r:id="rId65"/>
    <p:sldId id="304" r:id="rId66"/>
    <p:sldId id="305" r:id="rId67"/>
    <p:sldId id="306" r:id="rId68"/>
    <p:sldId id="307" r:id="rId69"/>
    <p:sldId id="308" r:id="rId70"/>
    <p:sldId id="309" r:id="rId71"/>
    <p:sldId id="310" r:id="rId72"/>
    <p:sldId id="311" r:id="rId73"/>
    <p:sldId id="312" r:id="rId74"/>
    <p:sldId id="313" r:id="rId75"/>
    <p:sldId id="314" r:id="rId76"/>
    <p:sldId id="315" r:id="rId77"/>
    <p:sldId id="316" r:id="rId78"/>
    <p:sldId id="317" r:id="rId79"/>
    <p:sldId id="318" r:id="rId80"/>
    <p:sldId id="319" r:id="rId81"/>
    <p:sldId id="320" r:id="rId82"/>
    <p:sldId id="321" r:id="rId83"/>
    <p:sldId id="322" r:id="rId84"/>
    <p:sldId id="323" r:id="rId85"/>
    <p:sldId id="324" r:id="rId86"/>
    <p:sldId id="325" r:id="rId87"/>
    <p:sldId id="326" r:id="rId88"/>
    <p:sldId id="327" r:id="rId89"/>
    <p:sldId id="328" r:id="rId90"/>
    <p:sldId id="329" r:id="rId91"/>
    <p:sldId id="330" r:id="rId92"/>
    <p:sldId id="396" r:id="rId93"/>
    <p:sldId id="400" r:id="rId94"/>
    <p:sldId id="331" r:id="rId95"/>
    <p:sldId id="401" r:id="rId96"/>
    <p:sldId id="332" r:id="rId97"/>
    <p:sldId id="394" r:id="rId98"/>
    <p:sldId id="399" r:id="rId99"/>
    <p:sldId id="334" r:id="rId100"/>
    <p:sldId id="395" r:id="rId101"/>
    <p:sldId id="398" r:id="rId102"/>
    <p:sldId id="339" r:id="rId103"/>
    <p:sldId id="348" r:id="rId104"/>
    <p:sldId id="397" r:id="rId105"/>
    <p:sldId id="402" r:id="rId106"/>
    <p:sldId id="335" r:id="rId107"/>
    <p:sldId id="337" r:id="rId108"/>
    <p:sldId id="338" r:id="rId109"/>
    <p:sldId id="340" r:id="rId110"/>
    <p:sldId id="341" r:id="rId111"/>
    <p:sldId id="342" r:id="rId112"/>
    <p:sldId id="343" r:id="rId113"/>
    <p:sldId id="344" r:id="rId114"/>
    <p:sldId id="345" r:id="rId115"/>
    <p:sldId id="349" r:id="rId116"/>
    <p:sldId id="350" r:id="rId117"/>
    <p:sldId id="351" r:id="rId118"/>
    <p:sldId id="352" r:id="rId119"/>
    <p:sldId id="353" r:id="rId120"/>
    <p:sldId id="354" r:id="rId121"/>
    <p:sldId id="355" r:id="rId122"/>
    <p:sldId id="356" r:id="rId123"/>
    <p:sldId id="357" r:id="rId124"/>
    <p:sldId id="358" r:id="rId125"/>
    <p:sldId id="359" r:id="rId126"/>
    <p:sldId id="406" r:id="rId127"/>
    <p:sldId id="360" r:id="rId128"/>
    <p:sldId id="361" r:id="rId129"/>
    <p:sldId id="362" r:id="rId130"/>
    <p:sldId id="363" r:id="rId131"/>
    <p:sldId id="364" r:id="rId132"/>
    <p:sldId id="365" r:id="rId133"/>
    <p:sldId id="366" r:id="rId134"/>
    <p:sldId id="367" r:id="rId135"/>
    <p:sldId id="368" r:id="rId136"/>
    <p:sldId id="369" r:id="rId137"/>
    <p:sldId id="370" r:id="rId138"/>
    <p:sldId id="371" r:id="rId139"/>
    <p:sldId id="372" r:id="rId140"/>
    <p:sldId id="373" r:id="rId141"/>
    <p:sldId id="374" r:id="rId142"/>
    <p:sldId id="375" r:id="rId143"/>
    <p:sldId id="376" r:id="rId144"/>
    <p:sldId id="377" r:id="rId145"/>
    <p:sldId id="378" r:id="rId146"/>
    <p:sldId id="413" r:id="rId147"/>
    <p:sldId id="416" r:id="rId148"/>
    <p:sldId id="414" r:id="rId149"/>
    <p:sldId id="415" r:id="rId150"/>
    <p:sldId id="417" r:id="rId151"/>
    <p:sldId id="379" r:id="rId152"/>
    <p:sldId id="380" r:id="rId153"/>
    <p:sldId id="381" r:id="rId154"/>
    <p:sldId id="382" r:id="rId155"/>
    <p:sldId id="383" r:id="rId156"/>
    <p:sldId id="384" r:id="rId157"/>
    <p:sldId id="385" r:id="rId158"/>
    <p:sldId id="386" r:id="rId159"/>
    <p:sldId id="426" r:id="rId160"/>
    <p:sldId id="428" r:id="rId161"/>
    <p:sldId id="427" r:id="rId162"/>
    <p:sldId id="387" r:id="rId163"/>
    <p:sldId id="425" r:id="rId164"/>
    <p:sldId id="388" r:id="rId165"/>
    <p:sldId id="389" r:id="rId166"/>
    <p:sldId id="390" r:id="rId167"/>
    <p:sldId id="391" r:id="rId168"/>
    <p:sldId id="392" r:id="rId169"/>
    <p:sldId id="393" r:id="rId17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0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18163-7FE3-467A-B5E9-1A2A3E6557F0}" type="datetimeFigureOut">
              <a:rPr lang="it-IT" smtClean="0"/>
              <a:t>22/06/2019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EC10-7A80-4909-998F-5FF68D4C06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8550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18163-7FE3-467A-B5E9-1A2A3E6557F0}" type="datetimeFigureOut">
              <a:rPr lang="it-IT" smtClean="0"/>
              <a:t>22/06/2019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EC10-7A80-4909-998F-5FF68D4C06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5684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18163-7FE3-467A-B5E9-1A2A3E6557F0}" type="datetimeFigureOut">
              <a:rPr lang="it-IT" smtClean="0"/>
              <a:t>22/06/2019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EC10-7A80-4909-998F-5FF68D4C06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953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18163-7FE3-467A-B5E9-1A2A3E6557F0}" type="datetimeFigureOut">
              <a:rPr lang="it-IT" smtClean="0"/>
              <a:t>22/06/2019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EC10-7A80-4909-998F-5FF68D4C06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529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18163-7FE3-467A-B5E9-1A2A3E6557F0}" type="datetimeFigureOut">
              <a:rPr lang="it-IT" smtClean="0"/>
              <a:t>22/06/2019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EC10-7A80-4909-998F-5FF68D4C06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5862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18163-7FE3-467A-B5E9-1A2A3E6557F0}" type="datetimeFigureOut">
              <a:rPr lang="it-IT" smtClean="0"/>
              <a:t>22/06/2019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EC10-7A80-4909-998F-5FF68D4C06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86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18163-7FE3-467A-B5E9-1A2A3E6557F0}" type="datetimeFigureOut">
              <a:rPr lang="it-IT" smtClean="0"/>
              <a:t>22/06/2019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EC10-7A80-4909-998F-5FF68D4C06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5276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18163-7FE3-467A-B5E9-1A2A3E6557F0}" type="datetimeFigureOut">
              <a:rPr lang="it-IT" smtClean="0"/>
              <a:t>22/06/2019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EC10-7A80-4909-998F-5FF68D4C06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9578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18163-7FE3-467A-B5E9-1A2A3E6557F0}" type="datetimeFigureOut">
              <a:rPr lang="it-IT" smtClean="0"/>
              <a:t>22/06/2019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EC10-7A80-4909-998F-5FF68D4C06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88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18163-7FE3-467A-B5E9-1A2A3E6557F0}" type="datetimeFigureOut">
              <a:rPr lang="it-IT" smtClean="0"/>
              <a:t>22/06/2019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EC10-7A80-4909-998F-5FF68D4C06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813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18163-7FE3-467A-B5E9-1A2A3E6557F0}" type="datetimeFigureOut">
              <a:rPr lang="it-IT" smtClean="0"/>
              <a:t>22/06/2019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EC10-7A80-4909-998F-5FF68D4C06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9763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18163-7FE3-467A-B5E9-1A2A3E6557F0}" type="datetimeFigureOut">
              <a:rPr lang="it-IT" smtClean="0"/>
              <a:t>22/06/2019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9EC10-7A80-4909-998F-5FF68D4C06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335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6381328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Iniziata 1135, romanica in parte inferiore, gotica nella superiore, dedicata a S. Giorgio, a 5 navate, poi a tre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1"/>
            <a:ext cx="8532441" cy="639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9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Sull’apice della lunetta semicircolare: 22 fiori e l’Agnello.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370"/>
            <a:ext cx="8100393" cy="607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0551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Cristo nella mandorla centrale, Salvatore e Giudice, 1250,</a:t>
            </a:r>
            <a:endParaRPr lang="it-IT" sz="2000" dirty="0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34"/>
            <a:ext cx="8100393" cy="607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74251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2909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Ai lati di cristo due Angeli </a:t>
            </a:r>
            <a:r>
              <a:rPr lang="it-IT" sz="2000" dirty="0" err="1" smtClean="0"/>
              <a:t>cn</a:t>
            </a:r>
            <a:r>
              <a:rPr lang="it-IT" sz="2000" dirty="0" smtClean="0"/>
              <a:t> simboli della </a:t>
            </a:r>
            <a:r>
              <a:rPr lang="it-IT" sz="2000" dirty="0" err="1" smtClean="0"/>
              <a:t>Passassione</a:t>
            </a:r>
            <a:endParaRPr lang="it-IT" sz="2000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412427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09238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5571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73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9812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76291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 Vegliardi, testimoni di tutto ciò cha </a:t>
            </a:r>
            <a:r>
              <a:rPr lang="it-IT" sz="2000" dirty="0" err="1" smtClean="0"/>
              <a:t>vviene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" y="0"/>
            <a:ext cx="8002826" cy="600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4224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" y="30696"/>
            <a:ext cx="9103072" cy="682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31619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05435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7" y="26706"/>
            <a:ext cx="9108391" cy="683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151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851920" cy="114300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3" y="0"/>
            <a:ext cx="5175887" cy="696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49259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12"/>
            <a:ext cx="9130116" cy="684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09025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46641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" y="29412"/>
            <a:ext cx="9104784" cy="68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2889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686"/>
            <a:ext cx="9123085" cy="684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28735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60"/>
            <a:ext cx="9248576" cy="693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21215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51613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59266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53856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23369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977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793" y="0"/>
            <a:ext cx="51023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33820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74483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7" y="17918"/>
            <a:ext cx="9120109" cy="684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06557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" y="9938"/>
            <a:ext cx="9263271" cy="694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26646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" y="1150"/>
            <a:ext cx="9142467" cy="685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85363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61509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5" y="8180"/>
            <a:ext cx="9133092" cy="684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84001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85141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37085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92408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417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83983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33394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" y="13928"/>
            <a:ext cx="9125429" cy="684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19878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83577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928"/>
            <a:ext cx="9125429" cy="684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03380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422"/>
            <a:ext cx="9110103" cy="683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27760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4078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260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22032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" y="26706"/>
            <a:ext cx="9108391" cy="683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04142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" y="25896"/>
            <a:ext cx="9109472" cy="683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77164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4" y="17106"/>
            <a:ext cx="9121192" cy="684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742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82"/>
            <a:ext cx="9126690" cy="684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50973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11448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" y="8180"/>
            <a:ext cx="9133092" cy="684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54487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23333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2551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4" y="5950"/>
            <a:ext cx="9136067" cy="685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98207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" y="6896"/>
            <a:ext cx="9134804" cy="6851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40431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56635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" y="27992"/>
            <a:ext cx="9106677" cy="683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026626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" y="13455"/>
            <a:ext cx="9126059" cy="684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54804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354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7"/>
            <a:ext cx="9136697" cy="685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21034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98" y="0"/>
            <a:ext cx="9276522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6670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72515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82041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31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00038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42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39452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738"/>
            <a:ext cx="9231537" cy="692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96880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62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" y="14402"/>
            <a:ext cx="9124797" cy="684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18967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7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25096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92230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0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545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15234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97375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1659731"/>
            <a:ext cx="772795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11153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93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390"/>
            <a:ext cx="9119479" cy="683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90302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3" y="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69147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0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30478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1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9468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715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34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47499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44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91776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54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305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088" y="116632"/>
            <a:ext cx="5056026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672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754"/>
            <a:ext cx="5126434" cy="683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628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201642" cy="693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99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85192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Sculture di Nicolò, gotico francese,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804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53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201642" cy="693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492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939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7149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43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8"/>
            <a:ext cx="9137148" cy="685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267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192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906"/>
            <a:ext cx="9114791" cy="683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448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" y="11358"/>
            <a:ext cx="9128855" cy="684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417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" y="2298"/>
            <a:ext cx="9140936" cy="685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458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73" y="0"/>
            <a:ext cx="9276523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141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Portale principale, </a:t>
            </a:r>
            <a:br>
              <a:rPr lang="it-IT" sz="2000" dirty="0" smtClean="0"/>
            </a:br>
            <a:r>
              <a:rPr lang="it-IT" sz="2000" dirty="0" smtClean="0"/>
              <a:t>ai lati Gabriele e Maria </a:t>
            </a:r>
            <a:br>
              <a:rPr lang="it-IT" sz="2000" dirty="0" smtClean="0"/>
            </a:br>
            <a:r>
              <a:rPr lang="it-IT" sz="2000" dirty="0" smtClean="0"/>
              <a:t>e </a:t>
            </a:r>
            <a:r>
              <a:rPr lang="it-IT" sz="2000" dirty="0" err="1" smtClean="0"/>
              <a:t>profetti</a:t>
            </a:r>
            <a:r>
              <a:rPr lang="it-IT" sz="2000" dirty="0" smtClean="0"/>
              <a:t>: Daniele, Geremia, Isaia, Ezechiele </a:t>
            </a:r>
            <a:br>
              <a:rPr lang="it-IT" sz="2000" dirty="0" smtClean="0"/>
            </a:br>
            <a:r>
              <a:rPr lang="it-IT" sz="2000" dirty="0" smtClean="0"/>
              <a:t>che predissero l’Annunciazione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50886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16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548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1859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188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2"/>
            <a:ext cx="9135436" cy="685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89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587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28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0872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38"/>
            <a:ext cx="9130748" cy="68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8784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3170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073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520" y="0"/>
            <a:ext cx="50886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664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6554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73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3" y="4192"/>
            <a:ext cx="9138411" cy="685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534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" y="8180"/>
            <a:ext cx="9133092" cy="684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8163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83" y="32928"/>
            <a:ext cx="9232619" cy="692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0727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3611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1373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8035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5958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9466"/>
            <a:ext cx="5136401" cy="684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985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" y="9466"/>
            <a:ext cx="9131378" cy="684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0496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50"/>
            <a:ext cx="9142467" cy="685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8221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6024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201642" cy="693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2030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201642" cy="693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2785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5330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201642" cy="693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1767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" y="29884"/>
            <a:ext cx="9104153" cy="682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9867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70"/>
            <a:ext cx="9102440" cy="682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1872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" y="28938"/>
            <a:ext cx="9105416" cy="68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0671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Figure mostruose ricordano al fedele che il  male è sempre in agguato. Ricordano che il </a:t>
            </a:r>
            <a:r>
              <a:rPr lang="it-IT" sz="2000" dirty="0" err="1" smtClean="0"/>
              <a:t>cristianesino</a:t>
            </a:r>
            <a:r>
              <a:rPr lang="it-IT" sz="2000" dirty="0" smtClean="0"/>
              <a:t> ha trasformato gli antichi dei in mostri demoniaci e malvagi.</a:t>
            </a:r>
            <a:r>
              <a:rPr lang="it-IT" sz="1400" dirty="0" smtClean="0"/>
              <a:t>.</a:t>
            </a:r>
            <a:endParaRPr lang="it-IT" sz="1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541"/>
            <a:ext cx="7478824" cy="560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443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"/>
            <a:ext cx="9143729" cy="685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7540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4" y="12644"/>
            <a:ext cx="9127141" cy="68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2424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6627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192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0"/>
            <a:ext cx="9133092" cy="684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6325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0"/>
            <a:ext cx="9139492" cy="685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8309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0137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948"/>
            <a:ext cx="9110735" cy="683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7503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9" y="21432"/>
            <a:ext cx="9115423" cy="683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6824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3181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148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9818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4614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7963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0518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6"/>
            <a:ext cx="9140124" cy="68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2244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" y="-1"/>
            <a:ext cx="9205844" cy="690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7521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7301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5888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5" y="8180"/>
            <a:ext cx="9133092" cy="684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7900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7854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132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 Giovanni Evangelista, </a:t>
            </a:r>
            <a:r>
              <a:rPr lang="it-IT" sz="2000" dirty="0" err="1" smtClean="0"/>
              <a:t>Nicolaus</a:t>
            </a:r>
            <a:r>
              <a:rPr lang="it-IT" sz="2000" dirty="0" smtClean="0"/>
              <a:t>, XII secolo.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6" y="-29517"/>
            <a:ext cx="7779708" cy="583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4160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4" y="17918"/>
            <a:ext cx="9120109" cy="684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7603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787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938"/>
            <a:ext cx="9237939" cy="692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5933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6037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" y="6422"/>
            <a:ext cx="9135436" cy="685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1153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7591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1044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190"/>
            <a:ext cx="9113079" cy="683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6029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4" y="6422"/>
            <a:ext cx="9135436" cy="685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6935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23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2000" dirty="0"/>
              <a:t>San Giovanni </a:t>
            </a:r>
            <a:r>
              <a:rPr lang="it-IT" sz="2000" dirty="0" smtClean="0"/>
              <a:t>Battista, </a:t>
            </a:r>
            <a:r>
              <a:rPr lang="it-IT" sz="2000" dirty="0" err="1"/>
              <a:t>Nicolaus</a:t>
            </a:r>
            <a:r>
              <a:rPr lang="it-IT" sz="2000" dirty="0"/>
              <a:t>, XII secolo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96336" cy="569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8182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Loggia del 1250: giudizio universale, sopra i tre archi: resurrezione dei morti</a:t>
            </a:r>
            <a:endParaRPr lang="it-IT" sz="2000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" y="23665"/>
            <a:ext cx="7883558" cy="591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18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Paradiso con Abramo che accoglie in grembo le anime dei giusti</a:t>
            </a:r>
            <a:endParaRPr lang="it-IT" sz="2000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" y="0"/>
            <a:ext cx="8599648" cy="644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44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7127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66266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Inferno: figura </a:t>
            </a:r>
            <a:r>
              <a:rPr lang="it-IT" sz="2000" dirty="0" err="1" smtClean="0"/>
              <a:t>mostrosa</a:t>
            </a:r>
            <a:r>
              <a:rPr lang="it-IT" sz="2000" dirty="0" smtClean="0"/>
              <a:t> che inghiotte i dannati</a:t>
            </a:r>
            <a:endParaRPr lang="it-IT" sz="2000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644"/>
            <a:ext cx="8491578" cy="636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93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382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 giusti si avviano al paradiso</a:t>
            </a:r>
            <a:endParaRPr lang="it-IT" sz="2000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2" y="-1"/>
            <a:ext cx="8577606" cy="64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36705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Psicostasi</a:t>
            </a:r>
            <a:r>
              <a:rPr lang="it-IT" sz="2000" dirty="0" smtClean="0"/>
              <a:t>, pesatura dell’anima, con diavoletto che tenta di .. Barare.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78" y="0"/>
            <a:ext cx="8516228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345621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41520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Avviati all’</a:t>
            </a:r>
            <a:r>
              <a:rPr lang="it-IT" sz="2000" dirty="0" err="1" smtClean="0"/>
              <a:t>nferno</a:t>
            </a:r>
            <a:endParaRPr lang="it-IT" sz="2000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04448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0904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176</Words>
  <Application>Microsoft Office PowerPoint</Application>
  <PresentationFormat>Presentazione su schermo (4:3)</PresentationFormat>
  <Paragraphs>16</Paragraphs>
  <Slides>169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169</vt:i4>
      </vt:variant>
    </vt:vector>
  </HeadingPairs>
  <TitlesOfParts>
    <vt:vector size="170" baseType="lpstr">
      <vt:lpstr>Tema di Office</vt:lpstr>
      <vt:lpstr>Iniziata 1135, romanica in parte inferiore, gotica nella superiore, dedicata a S. Giorgio, a 5 navate, poi a tre</vt:lpstr>
      <vt:lpstr>Sculture di Nicolò, gotico francese,</vt:lpstr>
      <vt:lpstr>Portale principale,  ai lati Gabriele e Maria  e profetti: Daniele, Geremia, Isaia, Ezechiele  che predissero l’Annunciazione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San Giovanni Evangelista, Nicolaus, XII secolo.</vt:lpstr>
      <vt:lpstr>San Giovanni Battista, Nicolaus, XII secolo</vt:lpstr>
      <vt:lpstr>Sull’apice della lunetta semicircolare: 22 fiori e l’Agnello.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Figure mostruose ricordano al fedele che il  male è sempre in agguato. Ricordano che il cristianesino ha trasformato gli antichi dei in mostri demoniaci e malvagi..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Loggia del 1250: giudizio universale, sopra i tre archi: resurrezione dei morti</vt:lpstr>
      <vt:lpstr>Paradiso con Abramo che accoglie in grembo le anime dei giusti</vt:lpstr>
      <vt:lpstr>Presentazione standard di PowerPoint</vt:lpstr>
      <vt:lpstr>Presentazione standard di PowerPoint</vt:lpstr>
      <vt:lpstr>Inferno: figura mostrosa che inghiotte i dannati</vt:lpstr>
      <vt:lpstr>Presentazione standard di PowerPoint</vt:lpstr>
      <vt:lpstr>I giusti si avviano al paradiso</vt:lpstr>
      <vt:lpstr>Psicostasi, pesatura dell’anima, con diavoletto che tenta di .. Barare.</vt:lpstr>
      <vt:lpstr>Presentazione standard di PowerPoint</vt:lpstr>
      <vt:lpstr>Avviati all’nferno</vt:lpstr>
      <vt:lpstr>Cristo nella mandorla centrale, Salvatore e Giudice, 1250,</vt:lpstr>
      <vt:lpstr>Presentazione standard di PowerPoint</vt:lpstr>
      <vt:lpstr>Ai lati di cristo due Angeli cn simboli della Passassione</vt:lpstr>
      <vt:lpstr>Presentazione standard di PowerPoint</vt:lpstr>
      <vt:lpstr>Presentazione standard di PowerPoint</vt:lpstr>
      <vt:lpstr>Presentazione standard di PowerPoint</vt:lpstr>
      <vt:lpstr>I Vegliardi, testimoni di tutto ciò cha vviene.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25</cp:revision>
  <dcterms:created xsi:type="dcterms:W3CDTF">2019-06-21T09:09:22Z</dcterms:created>
  <dcterms:modified xsi:type="dcterms:W3CDTF">2019-06-22T08:35:25Z</dcterms:modified>
</cp:coreProperties>
</file>