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3281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68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7444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2540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5037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9694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5304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0314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9490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471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85FDD-47E7-46FA-9D17-B60B0A39876B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2300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85FDD-47E7-46FA-9D17-B60B0A39876B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52B1B-418F-4C12-B3F3-CD07A54942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424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96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84234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72070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60112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9113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26633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5338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56"/>
            <a:ext cx="9134859" cy="6851144"/>
          </a:xfrm>
        </p:spPr>
      </p:pic>
    </p:spTree>
    <p:extLst>
      <p:ext uri="{BB962C8B-B14F-4D97-AF65-F5344CB8AC3E}">
        <p14:creationId xmlns:p14="http://schemas.microsoft.com/office/powerpoint/2010/main" val="4072001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790455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2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50999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5" y="24368"/>
            <a:ext cx="9111509" cy="6833632"/>
          </a:xfrm>
        </p:spPr>
      </p:pic>
    </p:spTree>
    <p:extLst>
      <p:ext uri="{BB962C8B-B14F-4D97-AF65-F5344CB8AC3E}">
        <p14:creationId xmlns:p14="http://schemas.microsoft.com/office/powerpoint/2010/main" val="3209683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5" y="-12968"/>
            <a:ext cx="9161291" cy="6870968"/>
          </a:xfrm>
        </p:spPr>
      </p:pic>
    </p:spTree>
    <p:extLst>
      <p:ext uri="{BB962C8B-B14F-4D97-AF65-F5344CB8AC3E}">
        <p14:creationId xmlns:p14="http://schemas.microsoft.com/office/powerpoint/2010/main" val="3233807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4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37674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" y="6072"/>
            <a:ext cx="9135904" cy="6851928"/>
          </a:xfrm>
        </p:spPr>
      </p:pic>
    </p:spTree>
    <p:extLst>
      <p:ext uri="{BB962C8B-B14F-4D97-AF65-F5344CB8AC3E}">
        <p14:creationId xmlns:p14="http://schemas.microsoft.com/office/powerpoint/2010/main" val="1865300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" y="-33928"/>
            <a:ext cx="9189237" cy="6891928"/>
          </a:xfrm>
        </p:spPr>
      </p:pic>
    </p:spTree>
    <p:extLst>
      <p:ext uri="{BB962C8B-B14F-4D97-AF65-F5344CB8AC3E}">
        <p14:creationId xmlns:p14="http://schemas.microsoft.com/office/powerpoint/2010/main" val="2021874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" y="-8384"/>
            <a:ext cx="9155179" cy="6866384"/>
          </a:xfrm>
        </p:spPr>
      </p:pic>
    </p:spTree>
    <p:extLst>
      <p:ext uri="{BB962C8B-B14F-4D97-AF65-F5344CB8AC3E}">
        <p14:creationId xmlns:p14="http://schemas.microsoft.com/office/powerpoint/2010/main" val="3341362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154638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08808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632"/>
            <a:ext cx="9164843" cy="6873632"/>
          </a:xfrm>
        </p:spPr>
      </p:pic>
    </p:spTree>
    <p:extLst>
      <p:ext uri="{BB962C8B-B14F-4D97-AF65-F5344CB8AC3E}">
        <p14:creationId xmlns:p14="http://schemas.microsoft.com/office/powerpoint/2010/main" val="3201058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64"/>
            <a:ext cx="9135381" cy="6851536"/>
          </a:xfrm>
        </p:spPr>
      </p:pic>
    </p:spTree>
    <p:extLst>
      <p:ext uri="{BB962C8B-B14F-4D97-AF65-F5344CB8AC3E}">
        <p14:creationId xmlns:p14="http://schemas.microsoft.com/office/powerpoint/2010/main" val="1393659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128"/>
            <a:ext cx="9131829" cy="6848872"/>
          </a:xfrm>
        </p:spPr>
      </p:pic>
    </p:spTree>
    <p:extLst>
      <p:ext uri="{BB962C8B-B14F-4D97-AF65-F5344CB8AC3E}">
        <p14:creationId xmlns:p14="http://schemas.microsoft.com/office/powerpoint/2010/main" val="1636087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48118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50794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" y="23232"/>
            <a:ext cx="9113024" cy="6834768"/>
          </a:xfrm>
        </p:spPr>
      </p:pic>
    </p:spTree>
    <p:extLst>
      <p:ext uri="{BB962C8B-B14F-4D97-AF65-F5344CB8AC3E}">
        <p14:creationId xmlns:p14="http://schemas.microsoft.com/office/powerpoint/2010/main" val="35699896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5" y="19040"/>
            <a:ext cx="9118613" cy="6838960"/>
          </a:xfrm>
        </p:spPr>
      </p:pic>
    </p:spTree>
    <p:extLst>
      <p:ext uri="{BB962C8B-B14F-4D97-AF65-F5344CB8AC3E}">
        <p14:creationId xmlns:p14="http://schemas.microsoft.com/office/powerpoint/2010/main" val="182915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5" y="-1998"/>
            <a:ext cx="9146665" cy="6859998"/>
          </a:xfrm>
        </p:spPr>
      </p:pic>
    </p:spTree>
    <p:extLst>
      <p:ext uri="{BB962C8B-B14F-4D97-AF65-F5344CB8AC3E}">
        <p14:creationId xmlns:p14="http://schemas.microsoft.com/office/powerpoint/2010/main" val="148041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226158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72"/>
            <a:ext cx="9140971" cy="6855728"/>
          </a:xfrm>
        </p:spPr>
      </p:pic>
    </p:spTree>
    <p:extLst>
      <p:ext uri="{BB962C8B-B14F-4D97-AF65-F5344CB8AC3E}">
        <p14:creationId xmlns:p14="http://schemas.microsoft.com/office/powerpoint/2010/main" val="20914605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" y="13320"/>
            <a:ext cx="9126240" cy="6844680"/>
          </a:xfrm>
        </p:spPr>
      </p:pic>
    </p:spTree>
    <p:extLst>
      <p:ext uri="{BB962C8B-B14F-4D97-AF65-F5344CB8AC3E}">
        <p14:creationId xmlns:p14="http://schemas.microsoft.com/office/powerpoint/2010/main" val="32215328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89244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63294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" y="17512"/>
            <a:ext cx="9120651" cy="6840488"/>
          </a:xfrm>
        </p:spPr>
      </p:pic>
    </p:spTree>
    <p:extLst>
      <p:ext uri="{BB962C8B-B14F-4D97-AF65-F5344CB8AC3E}">
        <p14:creationId xmlns:p14="http://schemas.microsoft.com/office/powerpoint/2010/main" val="6098666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21008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595462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113265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" y="-34280"/>
            <a:ext cx="9189707" cy="6892280"/>
          </a:xfrm>
        </p:spPr>
      </p:pic>
    </p:spTree>
    <p:extLst>
      <p:ext uri="{BB962C8B-B14F-4D97-AF65-F5344CB8AC3E}">
        <p14:creationId xmlns:p14="http://schemas.microsoft.com/office/powerpoint/2010/main" val="22788072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60"/>
            <a:ext cx="9166880" cy="6875160"/>
          </a:xfrm>
        </p:spPr>
      </p:pic>
    </p:spTree>
    <p:extLst>
      <p:ext uri="{BB962C8B-B14F-4D97-AF65-F5344CB8AC3E}">
        <p14:creationId xmlns:p14="http://schemas.microsoft.com/office/powerpoint/2010/main" val="21990319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77216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87113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2851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06149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" y="-18688"/>
            <a:ext cx="9168917" cy="6876688"/>
          </a:xfrm>
        </p:spPr>
      </p:pic>
    </p:spTree>
    <p:extLst>
      <p:ext uri="{BB962C8B-B14F-4D97-AF65-F5344CB8AC3E}">
        <p14:creationId xmlns:p14="http://schemas.microsoft.com/office/powerpoint/2010/main" val="3234423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785327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Presentazione su schermo (4:3)</PresentationFormat>
  <Paragraphs>0</Paragraphs>
  <Slides>43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4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3</cp:revision>
  <dcterms:created xsi:type="dcterms:W3CDTF">2016-03-16T20:28:43Z</dcterms:created>
  <dcterms:modified xsi:type="dcterms:W3CDTF">2016-03-16T20:53:52Z</dcterms:modified>
</cp:coreProperties>
</file>