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93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7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71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71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47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67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35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48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83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54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68929-4959-4204-9169-C21A8FAEC001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17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4740" name="Picture 4" descr="C:\Documents and Settings\padre\Desktop\Immagini\Img0048\102NIKON\DSCN2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3956" name="Picture 4" descr="C:\Documents and Settings\padre\Desktop\Immagini\Img0048\102NIKON\DSCN2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4980" name="Picture 4" descr="C:\Documents and Settings\padre\Desktop\Immagini\Img0048\102NIKON\DSCN2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6004" name="Picture 4" descr="C:\Documents and Settings\padre\Desktop\Immagini\Img0048\102NIKON\DSCN2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7028" name="Picture 4" descr="C:\Documents and Settings\padre\Desktop\Immagini\Img0048\102NIKON\DSCN2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8052" name="Picture 4" descr="C:\Documents and Settings\padre\Desktop\Immagini\Img0048\102NIKON\DSCN2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9076" name="Picture 4" descr="C:\Documents and Settings\padre\Desktop\Immagini\Img0049\103NIKON\DSCN2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0100" name="Picture 4" descr="C:\Documents and Settings\padre\Desktop\Immagini\Img0049\103NIKON\DSCN2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1124" name="Picture 4" descr="C:\Documents and Settings\padre\Desktop\Immagini\Img0049\103NIKON\DSCN2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2148" name="Picture 4" descr="C:\Documents and Settings\padre\Desktop\Immagini\Img0049\103NIKON\DSCN2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3172" name="Picture 4" descr="C:\Documents and Settings\padre\Desktop\Immagini\Img0049\103NIKON\DSCN2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5764" name="Picture 4" descr="C:\Documents and Settings\padre\Desktop\Immagini\Img0048\102NIKON\DSCN2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3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4196" name="Picture 4" descr="C:\Documents and Settings\padre\Desktop\Immagini\Img0049\103NIKON\DSCN2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5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5220" name="Picture 4" descr="C:\Documents and Settings\padre\Desktop\Immagini\Img0049\103NIKON\DSCN2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6244" name="Picture 4" descr="C:\Documents and Settings\padre\Desktop\Immagini\Img0049\103NIKON\DSCN2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7268" name="Picture 4" descr="C:\Documents and Settings\padre\Desktop\Immagini\Img0049\103NIKON\DSCN2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8292" name="Picture 4" descr="C:\Documents and Settings\padre\Desktop\Immagini\Img0049\103NIKON\DSCN2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9316" name="Picture 4" descr="C:\Documents and Settings\padre\Desktop\Immagini\Img0049\103NIKON\DSCN2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6788" name="Picture 4" descr="C:\Documents and Settings\padre\Desktop\Immagini\Img0048\102NIKON\DSCN2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7812" name="Picture 4" descr="C:\Documents and Settings\padre\Desktop\Immagini\Img0048\102NIKON\DSCN2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8836" name="Picture 4" descr="C:\Documents and Settings\padre\Desktop\Immagini\Img0048\102NIKON\DSCN2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9860" name="Picture 4" descr="C:\Documents and Settings\padre\Desktop\Immagini\Img0048\102NIKON\DSCN2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0884" name="Picture 4" descr="C:\Documents and Settings\padre\Desktop\Immagini\Img0048\102NIKON\DSCN2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1908" name="Picture 4" descr="C:\Documents and Settings\padre\Desktop\Immagini\Img0048\102NIKON\DSCN2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2932" name="Picture 4" descr="C:\Documents and Settings\padre\Desktop\Immagini\Img0048\102NIKON\DSCN2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Presentazione su schermo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2016-02-17T12:50:17Z</dcterms:created>
  <dcterms:modified xsi:type="dcterms:W3CDTF">2020-04-09T19:49:22Z</dcterms:modified>
</cp:coreProperties>
</file>