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31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21477-0111-4123-B848-F2D7160AA375}" type="datetimeFigureOut">
              <a:rPr lang="it-IT" smtClean="0"/>
              <a:t>18/11/2018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771F-3C54-4A82-B382-82A6F8CBB1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2363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21477-0111-4123-B848-F2D7160AA375}" type="datetimeFigureOut">
              <a:rPr lang="it-IT" smtClean="0"/>
              <a:t>18/11/2018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771F-3C54-4A82-B382-82A6F8CBB1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9615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21477-0111-4123-B848-F2D7160AA375}" type="datetimeFigureOut">
              <a:rPr lang="it-IT" smtClean="0"/>
              <a:t>18/11/2018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771F-3C54-4A82-B382-82A6F8CBB1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175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21477-0111-4123-B848-F2D7160AA375}" type="datetimeFigureOut">
              <a:rPr lang="it-IT" smtClean="0"/>
              <a:t>18/11/2018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771F-3C54-4A82-B382-82A6F8CBB1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1139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21477-0111-4123-B848-F2D7160AA375}" type="datetimeFigureOut">
              <a:rPr lang="it-IT" smtClean="0"/>
              <a:t>18/11/2018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771F-3C54-4A82-B382-82A6F8CBB1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2287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21477-0111-4123-B848-F2D7160AA375}" type="datetimeFigureOut">
              <a:rPr lang="it-IT" smtClean="0"/>
              <a:t>18/11/2018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771F-3C54-4A82-B382-82A6F8CBB1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5814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21477-0111-4123-B848-F2D7160AA375}" type="datetimeFigureOut">
              <a:rPr lang="it-IT" smtClean="0"/>
              <a:t>18/11/2018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771F-3C54-4A82-B382-82A6F8CBB1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0930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21477-0111-4123-B848-F2D7160AA375}" type="datetimeFigureOut">
              <a:rPr lang="it-IT" smtClean="0"/>
              <a:t>18/11/2018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771F-3C54-4A82-B382-82A6F8CBB1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995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21477-0111-4123-B848-F2D7160AA375}" type="datetimeFigureOut">
              <a:rPr lang="it-IT" smtClean="0"/>
              <a:t>18/11/2018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771F-3C54-4A82-B382-82A6F8CBB1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4431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21477-0111-4123-B848-F2D7160AA375}" type="datetimeFigureOut">
              <a:rPr lang="it-IT" smtClean="0"/>
              <a:t>18/11/2018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771F-3C54-4A82-B382-82A6F8CBB1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3066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21477-0111-4123-B848-F2D7160AA375}" type="datetimeFigureOut">
              <a:rPr lang="it-IT" smtClean="0"/>
              <a:t>18/11/2018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0771F-3C54-4A82-B382-82A6F8CBB1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3225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21477-0111-4123-B848-F2D7160AA375}" type="datetimeFigureOut">
              <a:rPr lang="it-IT" smtClean="0"/>
              <a:t>18/11/2018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0771F-3C54-4A82-B382-82A6F8CBB1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355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E:\Immagine 3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" y="1"/>
            <a:ext cx="5361175" cy="690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287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 descr="E:\Immagine 35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44" y="1100"/>
            <a:ext cx="3136667" cy="685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27294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02" name="Picture 2" descr="E:\Immagine 44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" y="0"/>
            <a:ext cx="53258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42576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3426" name="Picture 2" descr="E:\Immagine 44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189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6602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4450" name="Picture 2" descr="E:\Immagine 45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12"/>
            <a:ext cx="3707904" cy="704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06299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5474" name="Picture 2" descr="E:\Immagine 45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35696" cy="702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63911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6498" name="Picture 2" descr="E:\Immagine 45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39"/>
            <a:ext cx="5179953" cy="683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31352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7522" name="Picture 2" descr="E:\Immagine 45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96371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58919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8546" name="Picture 2" descr="E:\Immagine 4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39"/>
            <a:ext cx="5282200" cy="700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97688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9570" name="Picture 2" descr="E:\Immagine 45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" y="0"/>
            <a:ext cx="70294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53148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0594" name="Picture 2" descr="E:\Immagine 45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8930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19670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1618" name="Picture 2" descr="E:\Immagine 45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3" y="0"/>
            <a:ext cx="5396913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968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 descr="E:\Immagine 36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261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44669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42" name="Picture 2" descr="E:\Immagine 45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" y="0"/>
            <a:ext cx="527297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95463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3666" name="Picture 2" descr="E:\Immagine 45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2127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67246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4690" name="Picture 2" descr="E:\Immagine 46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29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75979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5714" name="Picture 2" descr="E:\Immagine 46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223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6738" name="Picture 2" descr="E:\Immagine 46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" y="1279"/>
            <a:ext cx="5324899" cy="685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97733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7762" name="Picture 2" descr="E:\Immagine 46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1" y="0"/>
            <a:ext cx="49407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37800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8786" name="Picture 2" descr="E:\Immagine 46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094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04079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9810" name="Picture 2" descr="E:\Immagine 46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" y="1279"/>
            <a:ext cx="5455884" cy="685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90303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0834" name="Picture 2" descr="E:\Immagine 46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25"/>
            <a:ext cx="7567627" cy="683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91703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1858" name="Picture 2" descr="E:\Immagine 46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1" y="0"/>
            <a:ext cx="68222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028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 descr="E:\Immagine 36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" y="0"/>
            <a:ext cx="3178696" cy="702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20537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22882" name="Picture 2" descr="E:\Immagine 4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0"/>
            <a:ext cx="4298182" cy="432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83" name="Picture 3" descr="E:\Immagine 4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" y="0"/>
            <a:ext cx="4781663" cy="432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42404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3906" name="Picture 2" descr="E:\Immagine 46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539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52116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4930" name="Picture 2" descr="E:\Immagine 46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" y="23339"/>
            <a:ext cx="7242699" cy="683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44266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5954" name="Picture 2" descr="E:\Immagine 4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380" y="-15668"/>
            <a:ext cx="4260774" cy="402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5" name="Picture 3" descr="E:\Immagine 4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" y="-15668"/>
            <a:ext cx="5006486" cy="402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66775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6978" name="Picture 2" descr="E:\Immagine 47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66"/>
            <a:ext cx="6311498" cy="682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31001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8002" name="Picture 2" descr="E:\Immagine 47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74"/>
            <a:ext cx="6314356" cy="683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7706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9026" name="Picture 2" descr="E:\Immagine 47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" y="116632"/>
            <a:ext cx="4381888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78044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0050" name="Picture 2" descr="E:\Immagine 47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89"/>
            <a:ext cx="5652120" cy="684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182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 descr="E:\Immagine 3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06" y="0"/>
            <a:ext cx="5228278" cy="682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709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 descr="E:\Immagine 36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258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725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 descr="E:\Immagine 36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" y="12398"/>
            <a:ext cx="6051908" cy="684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824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 descr="E:\Immagine 36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4" y="26252"/>
            <a:ext cx="5953380" cy="683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272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 descr="E:\Immagine 36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20"/>
            <a:ext cx="5965608" cy="684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052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 descr="E:\Immagine 36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" y="0"/>
            <a:ext cx="52356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745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 descr="E:\Immagine 36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42326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876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E:\Immagine 35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407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286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 descr="E:\Immagine 36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695"/>
            <a:ext cx="5271085" cy="688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908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 descr="E:\Immagine 36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3" y="0"/>
            <a:ext cx="5714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28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 descr="E:\Immagine 37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094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7687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 descr="E:\Immagine 37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" y="34458"/>
            <a:ext cx="3126013" cy="683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868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 descr="E:\Immagine 37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" y="0"/>
            <a:ext cx="5384221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248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 descr="E:\Immagine 37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76"/>
            <a:ext cx="6163311" cy="687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395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 descr="E:\Immagine 37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6238605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1627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 descr="E:\Immagine 37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4" y="0"/>
            <a:ext cx="57499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1510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 descr="E:\Immagine 37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3" y="23517"/>
            <a:ext cx="5380207" cy="69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573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 descr="E:\Immagine 37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0"/>
            <a:ext cx="5891139" cy="685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396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 descr="E:\Immagine 35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4" y="9306"/>
            <a:ext cx="4929259" cy="694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8165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 descr="E:\Immagine 37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" y="23339"/>
            <a:ext cx="5311189" cy="693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4862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 descr="E:\Immagine 37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3" y="0"/>
            <a:ext cx="5707807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4616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 descr="E:\Immagine 38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5" y="0"/>
            <a:ext cx="5231922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8283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 descr="E:\Immagine 38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5" y="0"/>
            <a:ext cx="5977477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2845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 descr="E:\Immagine 38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4" y="34280"/>
            <a:ext cx="5154086" cy="682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5045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 descr="E:\Immagine 38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" y="0"/>
            <a:ext cx="5690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6757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 descr="E:\Immagine 38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4" y="1279"/>
            <a:ext cx="5298832" cy="702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0411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 descr="E:\Immagine 38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70"/>
            <a:ext cx="5330856" cy="703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5250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8914" name="Picture 2" descr="E:\Immagine 38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920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7701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 descr="E:\Immagine 38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" y="0"/>
            <a:ext cx="4957575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170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 descr="E:\Immagine 35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80"/>
            <a:ext cx="4916013" cy="682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9459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62" name="Picture 2" descr="E:\Immagine 38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4" y="0"/>
            <a:ext cx="51070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7283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1986" name="Picture 2" descr="E:\Immagine 38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58"/>
            <a:ext cx="5392600" cy="692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3532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3010" name="Picture 2" descr="E:\Immagine 39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4"/>
            <a:ext cx="6158654" cy="685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6034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4034" name="Picture 2" descr="E:\Immagine 39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" y="31367"/>
            <a:ext cx="5672835" cy="682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5187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5058" name="Picture 2" descr="E:\Immagine 39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" y="0"/>
            <a:ext cx="52817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1146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6082" name="Picture 2" descr="E:\Immagine 39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0" y="4014"/>
            <a:ext cx="5832603" cy="695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403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7106" name="Picture 2" descr="E:\Immagine 39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868"/>
            <a:ext cx="5080071" cy="684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9135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8130" name="Picture 2" descr="E:\Immagine 39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861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5714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9154" name="Picture 2" descr="E:\Immagine 39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" y="0"/>
            <a:ext cx="578588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6929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0178" name="Picture 2" descr="E:\Immagine 39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0" y="6571"/>
            <a:ext cx="4902156" cy="695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809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 descr="E:\Immagine 3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" y="0"/>
            <a:ext cx="52356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4849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02" name="Picture 2" descr="E:\Immagine 39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171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2974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2226" name="Picture 2" descr="E:\Immagine 39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94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9746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3250" name="Picture 2" descr="E:\Immagine 4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2" y="0"/>
            <a:ext cx="3112337" cy="696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9890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4274" name="Picture 2" descr="E:\Immagine 4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8" y="0"/>
            <a:ext cx="57306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5704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5298" name="Picture 2" descr="E:\Immagine 4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12" y="0"/>
            <a:ext cx="49407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6107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6322" name="Picture 2" descr="E:\Immagine 4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370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7506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7346" name="Picture 2" descr="E:\Immagine 40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631"/>
            <a:ext cx="6146431" cy="682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5715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8370" name="Picture 2" descr="E:\Immagine 40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4"/>
            <a:ext cx="5893004" cy="702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4957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9394" name="Picture 2" descr="E:\Immagine 40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0" y="0"/>
            <a:ext cx="3619306" cy="701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9547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0418" name="Picture 2" descr="E:\Immagine 40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831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57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 descr="E:\Immagine 35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0" y="0"/>
            <a:ext cx="5963478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7519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42" name="Picture 2" descr="E:\Immagine 40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58"/>
            <a:ext cx="5307199" cy="682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0277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2466" name="Picture 2" descr="E:\Immagine 40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2503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625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3490" name="Picture 2" descr="E:\Immagine 4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4" y="0"/>
            <a:ext cx="53831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4427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4514" name="Picture 2" descr="E:\Immagine 4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59832" cy="701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9951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5538" name="Picture 2" descr="E:\Immagine 41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971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868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6562" name="Picture 2" descr="E:\Immagine 4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663"/>
            <a:ext cx="5758955" cy="701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7677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7586" name="Picture 2" descr="E:\Immagine 41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74"/>
            <a:ext cx="3059832" cy="701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9642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8610" name="Picture 2" descr="E:\Immagine 41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49"/>
            <a:ext cx="5706842" cy="695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3716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9634" name="Picture 2" descr="E:\Immagine 4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3904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0658" name="Picture 2" descr="E:\Immagine 41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27784" cy="693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60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 descr="E:\Immagine 35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762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0177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682" name="Picture 2" descr="E:\Immagine 41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47864" cy="691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9753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2706" name="Picture 2" descr="E:\Immagine 41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7297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365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3730" name="Picture 2" descr="E:\Immagine 42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5" y="0"/>
            <a:ext cx="51799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56958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4754" name="Picture 2" descr="E:\Immagine 4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446711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0213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5778" name="Picture 2" descr="E:\Immagine 42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868"/>
            <a:ext cx="6496877" cy="701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3714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6802" name="Picture 2" descr="E:\Immagine 4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" y="12220"/>
            <a:ext cx="5741620" cy="684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7018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1268760"/>
            <a:ext cx="8229600" cy="1143000"/>
          </a:xfrm>
        </p:spPr>
        <p:txBody>
          <a:bodyPr/>
          <a:lstStyle/>
          <a:p>
            <a:endParaRPr lang="it-IT"/>
          </a:p>
        </p:txBody>
      </p:sp>
      <p:pic>
        <p:nvPicPr>
          <p:cNvPr id="77826" name="Picture 2" descr="E:\Immagine 42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3" y="0"/>
            <a:ext cx="512649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9320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8850" name="Picture 2" descr="E:\Immagine 42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" y="0"/>
            <a:ext cx="4440888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7536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9874" name="Picture 2" descr="E:\Immagine 42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192"/>
            <a:ext cx="5817349" cy="686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1007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0898" name="Picture 2" descr="E:\Immagine 42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" y="20782"/>
            <a:ext cx="2627606" cy="687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212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 descr="E:\Immagine 35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881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59052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22" name="Picture 2" descr="E:\Immagine 42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047"/>
            <a:ext cx="5610297" cy="683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64101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2946" name="Picture 2" descr="E:\Immagine 42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" y="-23695"/>
            <a:ext cx="5399094" cy="688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51306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3970" name="Picture 2" descr="E:\Immagine 43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" y="0"/>
            <a:ext cx="50144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87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4994" name="Picture 2" descr="E:\Immagine 43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98"/>
            <a:ext cx="5290449" cy="701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73112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6018" name="Picture 2" descr="E:\Immagine 43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" y="0"/>
            <a:ext cx="468708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45934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7042" name="Picture 2" descr="E:\Immagine 43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4" y="17868"/>
            <a:ext cx="5675854" cy="684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11722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8066" name="Picture 2" descr="E:\Immagine 43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796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72581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9090" name="Picture 2" descr="E:\Immagine 43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20"/>
            <a:ext cx="2987824" cy="692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27016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0114" name="Picture 2" descr="E:\Immagine 43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2952328" cy="684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88776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1138" name="Picture 2" descr="E:\Immagine 43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" y="0"/>
            <a:ext cx="3203670" cy="694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438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 descr="E:\Immagine 35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" y="0"/>
            <a:ext cx="5329066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20468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62" name="Picture 2" descr="E:\Immagine 43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90"/>
            <a:ext cx="5312155" cy="684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2455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3186" name="Picture 2" descr="E:\Immagine 43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" y="23517"/>
            <a:ext cx="5732872" cy="683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4093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4210" name="Picture 2" descr="E:\Immagine 44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" y="9841"/>
            <a:ext cx="1395264" cy="69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70144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5234" name="Picture 2" descr="E:\Immagine 44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" y="0"/>
            <a:ext cx="3624420" cy="68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1039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6258" name="Picture 2" descr="E:\Immagine 44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3" y="34102"/>
            <a:ext cx="7422485" cy="682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84272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7282" name="Picture 2" descr="E:\Immagine 44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4"/>
            <a:ext cx="5322775" cy="685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02431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8306" name="Picture 2" descr="E:\Immagine 44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416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95423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9330" name="Picture 2" descr="E:\Immagine 44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904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58538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0354" name="Picture 2" descr="E:\Immagine 44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06"/>
            <a:ext cx="7088998" cy="684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82918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1378" name="Picture 2" descr="E:\Immagine 44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" y="0"/>
            <a:ext cx="52529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0210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0</Words>
  <Application>Microsoft Office PowerPoint</Application>
  <PresentationFormat>Presentazione su schermo (4:3)</PresentationFormat>
  <Paragraphs>0</Paragraphs>
  <Slides>127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127</vt:i4>
      </vt:variant>
    </vt:vector>
  </HeadingPairs>
  <TitlesOfParts>
    <vt:vector size="128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8</cp:revision>
  <dcterms:created xsi:type="dcterms:W3CDTF">2018-11-18T20:37:38Z</dcterms:created>
  <dcterms:modified xsi:type="dcterms:W3CDTF">2018-11-18T21:41:29Z</dcterms:modified>
</cp:coreProperties>
</file>