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A586-4277-4CFB-8FB7-868B52AE173E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F893-18F6-4A80-97D1-808A4DF78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08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A586-4277-4CFB-8FB7-868B52AE173E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F893-18F6-4A80-97D1-808A4DF78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33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A586-4277-4CFB-8FB7-868B52AE173E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F893-18F6-4A80-97D1-808A4DF78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81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A586-4277-4CFB-8FB7-868B52AE173E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F893-18F6-4A80-97D1-808A4DF78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5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A586-4277-4CFB-8FB7-868B52AE173E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F893-18F6-4A80-97D1-808A4DF78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33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A586-4277-4CFB-8FB7-868B52AE173E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F893-18F6-4A80-97D1-808A4DF78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69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A586-4277-4CFB-8FB7-868B52AE173E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F893-18F6-4A80-97D1-808A4DF78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07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A586-4277-4CFB-8FB7-868B52AE173E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F893-18F6-4A80-97D1-808A4DF78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0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A586-4277-4CFB-8FB7-868B52AE173E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F893-18F6-4A80-97D1-808A4DF78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47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A586-4277-4CFB-8FB7-868B52AE173E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F893-18F6-4A80-97D1-808A4DF78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64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A586-4277-4CFB-8FB7-868B52AE173E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F893-18F6-4A80-97D1-808A4DF78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29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A586-4277-4CFB-8FB7-868B52AE173E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BF893-18F6-4A80-97D1-808A4DF78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80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Pictures\2017-05\IMG-20170506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" y="10127"/>
            <a:ext cx="9130497" cy="68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6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880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25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34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27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18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06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Pictures\2017-05\IMG-20170512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" y="0"/>
            <a:ext cx="3898543" cy="69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4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lenovo\Pictures\2017-05\IMG-20170512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" y="-18872"/>
            <a:ext cx="5264274" cy="70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3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8" name="Picture 4" descr="C:\Users\lenovo\Pictures\2017-06\IMG_20170621_09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" y="0"/>
            <a:ext cx="6203841" cy="103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0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1" name="Picture 3" descr="C:\Users\lenovo\Pictures\2017-07\IMG-20170719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69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41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lenovo\Pictures\2017-08\150220825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9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Pictures\2017-08\IMG_20170808_175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" y="-27660"/>
            <a:ext cx="4131526" cy="688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6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72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351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Presentazione su schermo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8</cp:revision>
  <dcterms:created xsi:type="dcterms:W3CDTF">2020-04-27T21:18:59Z</dcterms:created>
  <dcterms:modified xsi:type="dcterms:W3CDTF">2020-04-27T22:03:33Z</dcterms:modified>
</cp:coreProperties>
</file>