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2C6-AE49-4E20-836D-C7EBB0C56D5D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03-76C6-4780-8986-D82992ED9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80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2C6-AE49-4E20-836D-C7EBB0C56D5D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03-76C6-4780-8986-D82992ED9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13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2C6-AE49-4E20-836D-C7EBB0C56D5D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03-76C6-4780-8986-D82992ED9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48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2C6-AE49-4E20-836D-C7EBB0C56D5D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03-76C6-4780-8986-D82992ED9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19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2C6-AE49-4E20-836D-C7EBB0C56D5D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03-76C6-4780-8986-D82992ED9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5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2C6-AE49-4E20-836D-C7EBB0C56D5D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03-76C6-4780-8986-D82992ED9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53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2C6-AE49-4E20-836D-C7EBB0C56D5D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03-76C6-4780-8986-D82992ED9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55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2C6-AE49-4E20-836D-C7EBB0C56D5D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03-76C6-4780-8986-D82992ED9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64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2C6-AE49-4E20-836D-C7EBB0C56D5D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03-76C6-4780-8986-D82992ED9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53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2C6-AE49-4E20-836D-C7EBB0C56D5D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03-76C6-4780-8986-D82992ED9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93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2C6-AE49-4E20-836D-C7EBB0C56D5D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03-76C6-4780-8986-D82992ED9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90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572C6-AE49-4E20-836D-C7EBB0C56D5D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B7303-76C6-4780-8986-D82992ED9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1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" y="7708"/>
            <a:ext cx="9178433" cy="658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25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576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2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83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05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9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49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 lavori iniziati a fine febbraio 1978 saranno inaugurati in </a:t>
            </a:r>
            <a:r>
              <a:rPr lang="it-IT" sz="2000" dirty="0" err="1" smtClean="0"/>
              <a:t>aprie</a:t>
            </a:r>
            <a:r>
              <a:rPr lang="it-IT" sz="2000" dirty="0" smtClean="0"/>
              <a:t>, alla presenza di </a:t>
            </a:r>
            <a:r>
              <a:rPr lang="it-IT" sz="2000" smtClean="0"/>
              <a:t>Albino Lucini.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72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922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</Words>
  <Application>Microsoft Office PowerPoint</Application>
  <PresentationFormat>Presentazione su schermo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lavori iniziati a fine febbraio 1978 saranno inaugurati in aprie, alla presenza di Albino Lucini.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2019-11-13T15:05:46Z</dcterms:created>
  <dcterms:modified xsi:type="dcterms:W3CDTF">2019-11-13T15:33:54Z</dcterms:modified>
</cp:coreProperties>
</file>