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F494A-763E-48A8-A1B0-2B88040076DF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DD063-2D0D-4B85-821F-68AEAFAD9B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654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Tintoretto, Ultima </a:t>
            </a:r>
            <a:r>
              <a:rPr lang="it-IT" dirty="0" err="1" smtClean="0"/>
              <a:t>Cnea</a:t>
            </a:r>
            <a:r>
              <a:rPr lang="it-IT" dirty="0" smtClean="0"/>
              <a:t> 1561,</a:t>
            </a:r>
            <a:r>
              <a:rPr lang="it-IT" baseline="0" dirty="0" smtClean="0"/>
              <a:t> olio su tela, </a:t>
            </a:r>
            <a:r>
              <a:rPr lang="it-IT" baseline="0" dirty="0" err="1" smtClean="0"/>
              <a:t>particolr</a:t>
            </a:r>
            <a:r>
              <a:rPr lang="it-IT" baseline="0" dirty="0" smtClean="0"/>
              <a:t> chiesa di San </a:t>
            </a:r>
            <a:r>
              <a:rPr lang="it-IT" baseline="0" dirty="0" err="1" smtClean="0"/>
              <a:t>Trovaso</a:t>
            </a:r>
            <a:r>
              <a:rPr lang="it-IT" baseline="0" dirty="0" smtClean="0"/>
              <a:t>, Venezia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DD063-2D0D-4B85-821F-68AEAFAD9B7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427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Pieter</a:t>
            </a:r>
            <a:r>
              <a:rPr lang="it-IT" baseline="0" dirty="0" smtClean="0"/>
              <a:t> Paul Rubens, Istituzione dell’</a:t>
            </a:r>
            <a:r>
              <a:rPr lang="it-IT" baseline="0" dirty="0" err="1" smtClean="0"/>
              <a:t>Eucrstia</a:t>
            </a:r>
            <a:r>
              <a:rPr lang="it-IT" baseline="0" dirty="0" smtClean="0"/>
              <a:t>, 1631-1632, olio su tela, </a:t>
            </a:r>
            <a:r>
              <a:rPr lang="it-IT" baseline="0" dirty="0" err="1" smtClean="0"/>
              <a:t>Milano,Pinacoteca</a:t>
            </a:r>
            <a:r>
              <a:rPr lang="it-IT" baseline="0" dirty="0" smtClean="0"/>
              <a:t> Brera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DD063-2D0D-4B85-821F-68AEAFAD9B7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8816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grande Muraglia a </a:t>
            </a:r>
            <a:r>
              <a:rPr lang="it-IT" dirty="0" err="1" smtClean="0"/>
              <a:t>Badaling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DD063-2D0D-4B85-821F-68AEAFAD9B7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883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Michelangelo, Pietà </a:t>
            </a:r>
            <a:r>
              <a:rPr lang="it-IT" dirty="0" err="1" smtClean="0"/>
              <a:t>Rondanini</a:t>
            </a:r>
            <a:r>
              <a:rPr lang="it-IT" dirty="0" smtClean="0"/>
              <a:t>, 1552-1564, marmo, Castello Sforzesco, Milano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DD063-2D0D-4B85-821F-68AEAFAD9B7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26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Achillee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Briseide</a:t>
            </a:r>
            <a:r>
              <a:rPr lang="it-IT" baseline="0" dirty="0" smtClean="0"/>
              <a:t>, affresco da Pompei , Casa del </a:t>
            </a:r>
            <a:r>
              <a:rPr lang="it-IT" baseline="0" dirty="0" err="1" smtClean="0"/>
              <a:t>poet</a:t>
            </a:r>
            <a:r>
              <a:rPr lang="it-IT" baseline="0" dirty="0" smtClean="0"/>
              <a:t> tragico, Napoli, </a:t>
            </a:r>
            <a:r>
              <a:rPr lang="it-IT" baseline="0" smtClean="0"/>
              <a:t>Museo Archeologico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DD063-2D0D-4B85-821F-68AEAFAD9B7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339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E4A3-E36B-4326-AC00-5CBEDD126222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B6A0-3ADA-4C46-A6A4-8BDF5B2E7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37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E4A3-E36B-4326-AC00-5CBEDD126222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B6A0-3ADA-4C46-A6A4-8BDF5B2E7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8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E4A3-E36B-4326-AC00-5CBEDD126222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B6A0-3ADA-4C46-A6A4-8BDF5B2E7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23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E4A3-E36B-4326-AC00-5CBEDD126222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B6A0-3ADA-4C46-A6A4-8BDF5B2E7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77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E4A3-E36B-4326-AC00-5CBEDD126222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B6A0-3ADA-4C46-A6A4-8BDF5B2E7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696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E4A3-E36B-4326-AC00-5CBEDD126222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B6A0-3ADA-4C46-A6A4-8BDF5B2E7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89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E4A3-E36B-4326-AC00-5CBEDD126222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B6A0-3ADA-4C46-A6A4-8BDF5B2E7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72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E4A3-E36B-4326-AC00-5CBEDD126222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B6A0-3ADA-4C46-A6A4-8BDF5B2E7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1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E4A3-E36B-4326-AC00-5CBEDD126222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B6A0-3ADA-4C46-A6A4-8BDF5B2E7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87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E4A3-E36B-4326-AC00-5CBEDD126222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B6A0-3ADA-4C46-A6A4-8BDF5B2E7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59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E4A3-E36B-4326-AC00-5CBEDD126222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B6A0-3ADA-4C46-A6A4-8BDF5B2E7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85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6E4A3-E36B-4326-AC00-5CBEDD126222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9B6A0-3ADA-4C46-A6A4-8BDF5B2E73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15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5122476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35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43408"/>
            <a:ext cx="5306546" cy="7101408"/>
          </a:xfrm>
        </p:spPr>
      </p:pic>
    </p:spTree>
    <p:extLst>
      <p:ext uri="{BB962C8B-B14F-4D97-AF65-F5344CB8AC3E}">
        <p14:creationId xmlns:p14="http://schemas.microsoft.com/office/powerpoint/2010/main" val="380942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7" y="-15489"/>
            <a:ext cx="6264445" cy="6873489"/>
          </a:xfrm>
        </p:spPr>
      </p:pic>
    </p:spTree>
    <p:extLst>
      <p:ext uri="{BB962C8B-B14F-4D97-AF65-F5344CB8AC3E}">
        <p14:creationId xmlns:p14="http://schemas.microsoft.com/office/powerpoint/2010/main" val="135708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" y="0"/>
            <a:ext cx="4461029" cy="6858000"/>
          </a:xfrm>
        </p:spPr>
      </p:pic>
    </p:spTree>
    <p:extLst>
      <p:ext uri="{BB962C8B-B14F-4D97-AF65-F5344CB8AC3E}">
        <p14:creationId xmlns:p14="http://schemas.microsoft.com/office/powerpoint/2010/main" val="197214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57392" cy="6957392"/>
          </a:xfrm>
        </p:spPr>
      </p:pic>
    </p:spTree>
    <p:extLst>
      <p:ext uri="{BB962C8B-B14F-4D97-AF65-F5344CB8AC3E}">
        <p14:creationId xmlns:p14="http://schemas.microsoft.com/office/powerpoint/2010/main" val="17362169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71</Words>
  <Application>Microsoft Office PowerPoint</Application>
  <PresentationFormat>Presentazione su schermo (4:3)</PresentationFormat>
  <Paragraphs>10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2016-03-02T17:37:52Z</dcterms:created>
  <dcterms:modified xsi:type="dcterms:W3CDTF">2016-03-02T17:49:23Z</dcterms:modified>
</cp:coreProperties>
</file>