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  <p:sldId id="302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1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22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09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4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05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43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20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82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5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46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76DF-9F22-4D73-A11A-7060F044BC6E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5C3E-21D2-4719-B1C2-DFDEB4852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39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" y="16836"/>
            <a:ext cx="9151756" cy="6841164"/>
          </a:xfrm>
        </p:spPr>
      </p:pic>
    </p:spTree>
    <p:extLst>
      <p:ext uri="{BB962C8B-B14F-4D97-AF65-F5344CB8AC3E}">
        <p14:creationId xmlns:p14="http://schemas.microsoft.com/office/powerpoint/2010/main" val="15784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205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9" y="10547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" y="-33874"/>
            <a:ext cx="9189165" cy="6891874"/>
          </a:xfrm>
        </p:spPr>
      </p:pic>
    </p:spTree>
    <p:extLst>
      <p:ext uri="{BB962C8B-B14F-4D97-AF65-F5344CB8AC3E}">
        <p14:creationId xmlns:p14="http://schemas.microsoft.com/office/powerpoint/2010/main" val="2503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92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" y="0"/>
            <a:ext cx="9113921" cy="6858000"/>
          </a:xfrm>
        </p:spPr>
      </p:pic>
    </p:spTree>
    <p:extLst>
      <p:ext uri="{BB962C8B-B14F-4D97-AF65-F5344CB8AC3E}">
        <p14:creationId xmlns:p14="http://schemas.microsoft.com/office/powerpoint/2010/main" val="38104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62"/>
            <a:ext cx="9149949" cy="6862462"/>
          </a:xfrm>
        </p:spPr>
      </p:pic>
    </p:spTree>
    <p:extLst>
      <p:ext uri="{BB962C8B-B14F-4D97-AF65-F5344CB8AC3E}">
        <p14:creationId xmlns:p14="http://schemas.microsoft.com/office/powerpoint/2010/main" val="32021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0721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"/>
            <a:ext cx="7083208" cy="6854349"/>
          </a:xfrm>
        </p:spPr>
      </p:pic>
    </p:spTree>
    <p:extLst>
      <p:ext uri="{BB962C8B-B14F-4D97-AF65-F5344CB8AC3E}">
        <p14:creationId xmlns:p14="http://schemas.microsoft.com/office/powerpoint/2010/main" val="1860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5"/>
            <a:ext cx="4427984" cy="6835987"/>
          </a:xfrm>
        </p:spPr>
      </p:pic>
    </p:spTree>
    <p:extLst>
      <p:ext uri="{BB962C8B-B14F-4D97-AF65-F5344CB8AC3E}">
        <p14:creationId xmlns:p14="http://schemas.microsoft.com/office/powerpoint/2010/main" val="25796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" y="810"/>
            <a:ext cx="9142919" cy="6857189"/>
          </a:xfrm>
        </p:spPr>
      </p:pic>
    </p:spTree>
    <p:extLst>
      <p:ext uri="{BB962C8B-B14F-4D97-AF65-F5344CB8AC3E}">
        <p14:creationId xmlns:p14="http://schemas.microsoft.com/office/powerpoint/2010/main" val="7714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278" cy="6858000"/>
          </a:xfrm>
        </p:spPr>
      </p:pic>
    </p:spTree>
    <p:extLst>
      <p:ext uri="{BB962C8B-B14F-4D97-AF65-F5344CB8AC3E}">
        <p14:creationId xmlns:p14="http://schemas.microsoft.com/office/powerpoint/2010/main" val="41696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90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774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635" cy="6309320"/>
          </a:xfrm>
        </p:spPr>
      </p:pic>
    </p:spTree>
    <p:extLst>
      <p:ext uri="{BB962C8B-B14F-4D97-AF65-F5344CB8AC3E}">
        <p14:creationId xmlns:p14="http://schemas.microsoft.com/office/powerpoint/2010/main" val="6037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4497456" cy="6858000"/>
          </a:xfrm>
        </p:spPr>
      </p:pic>
    </p:spTree>
    <p:extLst>
      <p:ext uri="{BB962C8B-B14F-4D97-AF65-F5344CB8AC3E}">
        <p14:creationId xmlns:p14="http://schemas.microsoft.com/office/powerpoint/2010/main" val="24476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" y="0"/>
            <a:ext cx="9215393" cy="5229200"/>
          </a:xfrm>
        </p:spPr>
      </p:pic>
    </p:spTree>
    <p:extLst>
      <p:ext uri="{BB962C8B-B14F-4D97-AF65-F5344CB8AC3E}">
        <p14:creationId xmlns:p14="http://schemas.microsoft.com/office/powerpoint/2010/main" val="33880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39355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" y="6491"/>
            <a:ext cx="8348084" cy="6851509"/>
          </a:xfrm>
        </p:spPr>
      </p:pic>
    </p:spTree>
    <p:extLst>
      <p:ext uri="{BB962C8B-B14F-4D97-AF65-F5344CB8AC3E}">
        <p14:creationId xmlns:p14="http://schemas.microsoft.com/office/powerpoint/2010/main" val="11956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" y="-12372"/>
            <a:ext cx="9123108" cy="5345068"/>
          </a:xfrm>
        </p:spPr>
      </p:pic>
    </p:spTree>
    <p:extLst>
      <p:ext uri="{BB962C8B-B14F-4D97-AF65-F5344CB8AC3E}">
        <p14:creationId xmlns:p14="http://schemas.microsoft.com/office/powerpoint/2010/main" val="15329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"/>
            <a:ext cx="7080102" cy="6851712"/>
          </a:xfrm>
        </p:spPr>
      </p:pic>
    </p:spTree>
    <p:extLst>
      <p:ext uri="{BB962C8B-B14F-4D97-AF65-F5344CB8AC3E}">
        <p14:creationId xmlns:p14="http://schemas.microsoft.com/office/powerpoint/2010/main" val="9814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31411" cy="6858000"/>
          </a:xfrm>
        </p:spPr>
      </p:pic>
    </p:spTree>
    <p:extLst>
      <p:ext uri="{BB962C8B-B14F-4D97-AF65-F5344CB8AC3E}">
        <p14:creationId xmlns:p14="http://schemas.microsoft.com/office/powerpoint/2010/main" val="2222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6"/>
            <a:ext cx="9151756" cy="6841164"/>
          </a:xfrm>
        </p:spPr>
      </p:pic>
    </p:spTree>
    <p:extLst>
      <p:ext uri="{BB962C8B-B14F-4D97-AF65-F5344CB8AC3E}">
        <p14:creationId xmlns:p14="http://schemas.microsoft.com/office/powerpoint/2010/main" val="9378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" y="0"/>
            <a:ext cx="9124263" cy="5157192"/>
          </a:xfrm>
        </p:spPr>
      </p:pic>
    </p:spTree>
    <p:extLst>
      <p:ext uri="{BB962C8B-B14F-4D97-AF65-F5344CB8AC3E}">
        <p14:creationId xmlns:p14="http://schemas.microsoft.com/office/powerpoint/2010/main" val="13112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" y="0"/>
            <a:ext cx="9151100" cy="5229200"/>
          </a:xfrm>
        </p:spPr>
      </p:pic>
    </p:spTree>
    <p:extLst>
      <p:ext uri="{BB962C8B-B14F-4D97-AF65-F5344CB8AC3E}">
        <p14:creationId xmlns:p14="http://schemas.microsoft.com/office/powerpoint/2010/main" val="31985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" y="0"/>
            <a:ext cx="9308882" cy="6525344"/>
          </a:xfrm>
        </p:spPr>
      </p:pic>
    </p:spTree>
    <p:extLst>
      <p:ext uri="{BB962C8B-B14F-4D97-AF65-F5344CB8AC3E}">
        <p14:creationId xmlns:p14="http://schemas.microsoft.com/office/powerpoint/2010/main" val="8616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278" cy="6021288"/>
          </a:xfrm>
        </p:spPr>
      </p:pic>
    </p:spTree>
    <p:extLst>
      <p:ext uri="{BB962C8B-B14F-4D97-AF65-F5344CB8AC3E}">
        <p14:creationId xmlns:p14="http://schemas.microsoft.com/office/powerpoint/2010/main" val="28515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9"/>
            <a:ext cx="9152303" cy="5204251"/>
          </a:xfrm>
        </p:spPr>
      </p:pic>
    </p:spTree>
    <p:extLst>
      <p:ext uri="{BB962C8B-B14F-4D97-AF65-F5344CB8AC3E}">
        <p14:creationId xmlns:p14="http://schemas.microsoft.com/office/powerpoint/2010/main" val="14407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"/>
            <a:ext cx="7758032" cy="6852929"/>
          </a:xfrm>
        </p:spPr>
      </p:pic>
    </p:spTree>
    <p:extLst>
      <p:ext uri="{BB962C8B-B14F-4D97-AF65-F5344CB8AC3E}">
        <p14:creationId xmlns:p14="http://schemas.microsoft.com/office/powerpoint/2010/main" val="3097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78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679" cy="6525344"/>
          </a:xfrm>
        </p:spPr>
      </p:pic>
    </p:spTree>
    <p:extLst>
      <p:ext uri="{BB962C8B-B14F-4D97-AF65-F5344CB8AC3E}">
        <p14:creationId xmlns:p14="http://schemas.microsoft.com/office/powerpoint/2010/main" val="7698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6480" cy="6858000"/>
          </a:xfrm>
        </p:spPr>
      </p:pic>
    </p:spTree>
    <p:extLst>
      <p:ext uri="{BB962C8B-B14F-4D97-AF65-F5344CB8AC3E}">
        <p14:creationId xmlns:p14="http://schemas.microsoft.com/office/powerpoint/2010/main" val="26804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768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85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" y="27788"/>
            <a:ext cx="9106948" cy="6830211"/>
          </a:xfrm>
        </p:spPr>
      </p:pic>
    </p:spTree>
    <p:extLst>
      <p:ext uri="{BB962C8B-B14F-4D97-AF65-F5344CB8AC3E}">
        <p14:creationId xmlns:p14="http://schemas.microsoft.com/office/powerpoint/2010/main" val="6536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73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96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27788"/>
            <a:ext cx="9106948" cy="6830211"/>
          </a:xfrm>
        </p:spPr>
      </p:pic>
    </p:spTree>
    <p:extLst>
      <p:ext uri="{BB962C8B-B14F-4D97-AF65-F5344CB8AC3E}">
        <p14:creationId xmlns:p14="http://schemas.microsoft.com/office/powerpoint/2010/main" val="41187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6"/>
            <a:ext cx="9133362" cy="5137516"/>
          </a:xfrm>
        </p:spPr>
      </p:pic>
    </p:spTree>
    <p:extLst>
      <p:ext uri="{BB962C8B-B14F-4D97-AF65-F5344CB8AC3E}">
        <p14:creationId xmlns:p14="http://schemas.microsoft.com/office/powerpoint/2010/main" val="29299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21"/>
            <a:ext cx="5160690" cy="6880921"/>
          </a:xfrm>
        </p:spPr>
      </p:pic>
    </p:spTree>
    <p:extLst>
      <p:ext uri="{BB962C8B-B14F-4D97-AF65-F5344CB8AC3E}">
        <p14:creationId xmlns:p14="http://schemas.microsoft.com/office/powerpoint/2010/main" val="26258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76"/>
            <a:ext cx="5128743" cy="6838324"/>
          </a:xfrm>
        </p:spPr>
      </p:pic>
    </p:spTree>
    <p:extLst>
      <p:ext uri="{BB962C8B-B14F-4D97-AF65-F5344CB8AC3E}">
        <p14:creationId xmlns:p14="http://schemas.microsoft.com/office/powerpoint/2010/main" val="17593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57931" cy="6858000"/>
          </a:xfrm>
        </p:spPr>
      </p:pic>
    </p:spTree>
    <p:extLst>
      <p:ext uri="{BB962C8B-B14F-4D97-AF65-F5344CB8AC3E}">
        <p14:creationId xmlns:p14="http://schemas.microsoft.com/office/powerpoint/2010/main" val="40149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"/>
            <a:ext cx="5126248" cy="6851915"/>
          </a:xfrm>
        </p:spPr>
      </p:pic>
    </p:spTree>
    <p:extLst>
      <p:ext uri="{BB962C8B-B14F-4D97-AF65-F5344CB8AC3E}">
        <p14:creationId xmlns:p14="http://schemas.microsoft.com/office/powerpoint/2010/main" val="33075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7"/>
            <a:ext cx="5104243" cy="6822503"/>
          </a:xfrm>
        </p:spPr>
      </p:pic>
    </p:spTree>
    <p:extLst>
      <p:ext uri="{BB962C8B-B14F-4D97-AF65-F5344CB8AC3E}">
        <p14:creationId xmlns:p14="http://schemas.microsoft.com/office/powerpoint/2010/main" val="8913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24746"/>
            <a:ext cx="5112286" cy="6833254"/>
          </a:xfrm>
        </p:spPr>
      </p:pic>
    </p:spTree>
    <p:extLst>
      <p:ext uri="{BB962C8B-B14F-4D97-AF65-F5344CB8AC3E}">
        <p14:creationId xmlns:p14="http://schemas.microsoft.com/office/powerpoint/2010/main" val="29327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6084"/>
            <a:ext cx="9105834" cy="6851915"/>
          </a:xfrm>
        </p:spPr>
      </p:pic>
    </p:spTree>
    <p:extLst>
      <p:ext uri="{BB962C8B-B14F-4D97-AF65-F5344CB8AC3E}">
        <p14:creationId xmlns:p14="http://schemas.microsoft.com/office/powerpoint/2010/main" val="11280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0"/>
            <a:ext cx="5130800" cy="6858000"/>
          </a:xfrm>
        </p:spPr>
      </p:pic>
    </p:spTree>
    <p:extLst>
      <p:ext uri="{BB962C8B-B14F-4D97-AF65-F5344CB8AC3E}">
        <p14:creationId xmlns:p14="http://schemas.microsoft.com/office/powerpoint/2010/main" val="36394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Presentazione su schermo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2016-02-26T21:24:09Z</dcterms:created>
  <dcterms:modified xsi:type="dcterms:W3CDTF">2017-03-30T19:59:07Z</dcterms:modified>
</cp:coreProperties>
</file>