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992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524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6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608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67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674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299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332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7725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144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255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81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D4FA8-3E7D-4FF1-8B58-747C6B91C81A}" type="datetimeFigureOut">
              <a:rPr lang="it-IT" smtClean="0"/>
              <a:t>17/05/2019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7A803-581C-4247-A04F-7ECD46483B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75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084168" y="2130425"/>
            <a:ext cx="2952328" cy="1470025"/>
          </a:xfrm>
        </p:spPr>
        <p:txBody>
          <a:bodyPr>
            <a:noAutofit/>
          </a:bodyPr>
          <a:lstStyle/>
          <a:p>
            <a:r>
              <a:rPr lang="it-IT" sz="2000" dirty="0" smtClean="0"/>
              <a:t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" y="20797"/>
            <a:ext cx="5957913" cy="68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17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garofano, 1478-1485, olio su tavola, Monaco, Alte </a:t>
            </a:r>
            <a:r>
              <a:rPr lang="it-IT" sz="2000" dirty="0" err="1" smtClean="0"/>
              <a:t>Pinakotheh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92"/>
            <a:ext cx="890741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428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344239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garofano,                                      1478-1485,                                                     olio su tavola,                                                         Monaco,                                                               Alte </a:t>
            </a:r>
            <a:r>
              <a:rPr lang="it-IT" sz="2000" dirty="0" err="1" smtClean="0"/>
              <a:t>Pinakotheh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00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81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26503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</a:t>
            </a:r>
            <a:r>
              <a:rPr lang="it-IT" sz="2000" dirty="0" err="1" smtClean="0"/>
              <a:t>Benois</a:t>
            </a:r>
            <a:r>
              <a:rPr lang="it-IT" sz="2000" dirty="0" smtClean="0"/>
              <a:t>,                                           1478,                                                                          olio su tavola,                                                                    San Pietroburgo,                                                    </a:t>
            </a:r>
            <a:r>
              <a:rPr lang="it-IT" sz="2000" dirty="0" err="1" smtClean="0"/>
              <a:t>Ermitage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194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025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373042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Sant’Anna, la Vergine, il Bambino e San Giovannino,                                          1501-1505,                                                       gessetto nero, biacca                                                                    e sfumino su carta,                                    Londra,                                                     National Gallery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80" y="0"/>
            <a:ext cx="5031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523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437849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15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436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168352" cy="344239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Verrocchio e Leonardo, Battesimo di Cristo,                                        1475-1478,                                                    olio su tavola,                                              Firenze,                                                      Galleria degli Uffizi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344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740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351440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Vergine delle rocce,                                   1483-1490,                                                olio su tavola,                                          </a:t>
            </a:r>
            <a:r>
              <a:rPr lang="it-IT" sz="2000" dirty="0" err="1" smtClean="0"/>
              <a:t>Pariigi</a:t>
            </a:r>
            <a:r>
              <a:rPr lang="it-IT" sz="2000" dirty="0" smtClean="0"/>
              <a:t>, Louvre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593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570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915816" cy="257829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Panneggio                                                   di una figura seduta,                                       1475-1480 circa,                                     Parigi, Louvre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" y="0"/>
            <a:ext cx="6143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762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95936" y="274638"/>
            <a:ext cx="4690864" cy="26503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col Bambino,                                                        1475 circa,                                                                            terracotta,                                                                                  Londra,                                                                                            Victoria and Albert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" y="-1"/>
            <a:ext cx="3478698" cy="692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13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Uomo vitruviano,                                              1490 circa,                                                      Venezia,                                                            </a:t>
            </a:r>
            <a:r>
              <a:rPr lang="it-IT" sz="2000" dirty="0" err="1" smtClean="0"/>
              <a:t>Gallertia</a:t>
            </a:r>
            <a:r>
              <a:rPr lang="it-IT" sz="2000" dirty="0" smtClean="0"/>
              <a:t> dell’Accademia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12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017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08304" y="274638"/>
            <a:ext cx="1835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Autoritratto, 1515,                             sanguigna,      Torino,           Biblioteca Reale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74831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796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Dama con l’ermellino,                                      1490 circa,                                                          olio su tavola,                                            Cracovia,                                                         Museo Nazionale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69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299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musico,                                      1485 circa,                                                            olio su tavola,                                                   Milano,                                                      Pinacoteca Ambrosiana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828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698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Autofit/>
          </a:bodyPr>
          <a:lstStyle/>
          <a:p>
            <a:r>
              <a:rPr lang="it-IT" sz="2000" dirty="0" smtClean="0"/>
              <a:t>Ultima Cena, 1494-1498, tecnica mista su intonaco, Milano, Santa Maria delle Grazie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" y="0"/>
            <a:ext cx="918342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614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Testa di fanciulla, 1483-1485, Torino, Musei Reali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89" y="-25758"/>
            <a:ext cx="8673091" cy="634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726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384376" cy="200223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Testa di fanciulla                                       detta  « La scapigliata «,                         1508,                                                                 Parma,                                                                   Galleria Nazionale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8" y="0"/>
            <a:ext cx="53002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976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250629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Gioconda,                                                     1503,                                                         particolare,                                                              olio su tavola,                                                       Parigi, Louvre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2"/>
            <a:ext cx="4909472" cy="685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9588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257829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San Giovanni Battista,                                                   particolare,                                                    1508-1513,                                                                olio su tavola,                                                          Parigi, Louvre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" y="0"/>
            <a:ext cx="479604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8658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belle </a:t>
            </a:r>
            <a:r>
              <a:rPr lang="it-IT" sz="2000" dirty="0" err="1" smtClean="0"/>
              <a:t>ferronière</a:t>
            </a:r>
            <a:r>
              <a:rPr lang="it-IT" sz="2000" dirty="0" smtClean="0"/>
              <a:t>,                                       1490-1496,                                                        olio su tavola,                                                  Parigi, Louvre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" y="-3560"/>
            <a:ext cx="4950453" cy="68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599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293833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Gioconda,                                                      1503,                                                                olio su tavola,                                                    Parigi, Louvre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3" y="0"/>
            <a:ext cx="48159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094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843808" cy="301034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Adorazione dei Magi,                                            1481-1482,                                                 olio su tavola                                                  e tempera grassa,                                Firenze,                                              Galleria degli uffizi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55" y="15474"/>
            <a:ext cx="50424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48"/>
            <a:ext cx="1191487" cy="682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71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Annunciazione, 1472 circa, olio su tavola, Firenze, Galleria degli Uffici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2"/>
            <a:ext cx="4557786" cy="40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86" y="0"/>
            <a:ext cx="4670549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52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423448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Vergine delle rocce,                                           1483-1490,                              particolare,                                                     olio su tavola,,                                                       Parigi, </a:t>
            </a:r>
            <a:r>
              <a:rPr lang="it-IT" sz="2000" dirty="0" err="1" smtClean="0"/>
              <a:t>louvre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13" y="0"/>
            <a:ext cx="48386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7243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358</Words>
  <Application>Microsoft Office PowerPoint</Application>
  <PresentationFormat>Presentazione su schermo (4:3)</PresentationFormat>
  <Paragraphs>24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vt:lpstr>
      <vt:lpstr>Autoritratto, 1515,                             sanguigna,      Torino,           Biblioteca Reale</vt:lpstr>
      <vt:lpstr>Gioconda,                                                     1503,                                                         particolare,                                                              olio su tavola,                                                       Parigi, Louvre</vt:lpstr>
      <vt:lpstr>San Giovanni Battista,                                                   particolare,                                                    1508-1513,                                                                olio su tavola,                                                          Parigi, Louvre</vt:lpstr>
      <vt:lpstr>La belle ferronière,                                       1490-1496,                                                        olio su tavola,                                                  Parigi, Louvre</vt:lpstr>
      <vt:lpstr>Gioconda,                                                      1503,                                                                olio su tavola,                                                    Parigi, Louvre</vt:lpstr>
      <vt:lpstr>Adorazione dei Magi,                                            1481-1482,                                                 olio su tavola                                                  e tempera grassa,                                Firenze,                                              Galleria degli uffizi</vt:lpstr>
      <vt:lpstr>Annunciazione, 1472 circa, olio su tavola, Firenze, Galleria degli Uffici</vt:lpstr>
      <vt:lpstr>Vergine delle rocce,                                           1483-1490,                              particolare,                                                     olio su tavola,,                                                       Parigi, louvre</vt:lpstr>
      <vt:lpstr>Madonna del garofano, 1478-1485, olio su tavola, Monaco, Alte Pinakotheh</vt:lpstr>
      <vt:lpstr>Madonna del garofano,                                      1478-1485,                                                     olio su tavola,                                                         Monaco,                                                               Alte Pinakotheh</vt:lpstr>
      <vt:lpstr>Madonna Benois,                                           1478,                                                                          olio su tavola,                                                                    San Pietroburgo,                                                    Ermitage</vt:lpstr>
      <vt:lpstr>Sant’Anna, la Vergine, il Bambino e San Giovannino,                                          1501-1505,                                                       gessetto nero, biacca                                                                    e sfumino su carta,                                    Londra,                                                     National Gallery</vt:lpstr>
      <vt:lpstr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vt:lpstr>
      <vt:lpstr>Verrocchio e Leonardo, Battesimo di Cristo,                                        1475-1478,                                                    olio su tavola,                                              Firenze,                                                      Galleria degli Uffizi</vt:lpstr>
      <vt:lpstr>La Vergine delle rocce,                                   1483-1490,                                                olio su tavola,                                          Pariigi, Louvre</vt:lpstr>
      <vt:lpstr>Panneggio                                                   di una figura seduta,                                       1475-1480 circa,                                     Parigi, Louvre</vt:lpstr>
      <vt:lpstr>Madonna col Bambino,                                                        1475 circa,                                                                            terracotta,                                                                                  Londra,                                                                                            Victoria and Albert Museum</vt:lpstr>
      <vt:lpstr>Uomo vitruviano,                                              1490 circa,                                                      Venezia,                                                            Gallertia dell’Accademia</vt:lpstr>
      <vt:lpstr>Dama con l’ermellino,                                      1490 circa,                                                          olio su tavola,                                            Cracovia,                                                         Museo Nazionale</vt:lpstr>
      <vt:lpstr>Ritratto di musico,                                      1485 circa,                                                            olio su tavola,                                                   Milano,                                                      Pinacoteca Ambrosiana</vt:lpstr>
      <vt:lpstr>Ultima Cena, 1494-1498, tecnica mista su intonaco, Milano, Santa Maria delle Grazie</vt:lpstr>
      <vt:lpstr>Testa di fanciulla, 1483-1485, Torino, Musei Reali</vt:lpstr>
      <vt:lpstr>Testa di fanciulla                                       detta  « La scapigliata «,                         1508,                                                                 Parma,                                                                   Galleria Nazionale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Sant’Anna, la Vergine                        e il Bambino con l’agnello, 1510-1513,                                                                                 particolare,                                                olio su tavola,                                       Parigi, Louvre</dc:title>
  <dc:creator>lenovo</dc:creator>
  <cp:lastModifiedBy>lenovo</cp:lastModifiedBy>
  <cp:revision>7</cp:revision>
  <dcterms:created xsi:type="dcterms:W3CDTF">2019-05-17T09:08:12Z</dcterms:created>
  <dcterms:modified xsi:type="dcterms:W3CDTF">2019-05-17T12:52:06Z</dcterms:modified>
</cp:coreProperties>
</file>