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9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31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92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320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55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85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54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4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19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42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51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46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EC56-0D86-4DBF-945E-49642ED0ACF4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D28E-1ABC-40D5-953F-81A8E3D0F7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22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64088" y="2130425"/>
            <a:ext cx="3600400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Lorenzo Lotto, </a:t>
            </a:r>
            <a:r>
              <a:rPr lang="it-IT" sz="2000" dirty="0" err="1" smtClean="0"/>
              <a:t>Adorazion</a:t>
            </a:r>
            <a:r>
              <a:rPr lang="it-IT" sz="2000" dirty="0" smtClean="0"/>
              <a:t> di Magi, 1554-55, olio su tela, Loreto. Museo della </a:t>
            </a:r>
            <a:r>
              <a:rPr lang="it-IT" sz="2000" smtClean="0"/>
              <a:t>Sacra Casa.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4552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51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Lorenzo Lotto, Adorazion di Magi, 1554-55, olio su tela, Loreto. Museo della Sacra Casa.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Lorenzo Lotto, Adorazion di Magi, 1554-55, olio su tela, Loreto. Museo della Sacra Casa.</dc:title>
  <dc:creator>lenovo</dc:creator>
  <cp:lastModifiedBy>lenovo</cp:lastModifiedBy>
  <cp:revision>1</cp:revision>
  <dcterms:created xsi:type="dcterms:W3CDTF">2020-04-27T13:43:12Z</dcterms:created>
  <dcterms:modified xsi:type="dcterms:W3CDTF">2020-04-27T13:52:36Z</dcterms:modified>
</cp:coreProperties>
</file>