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73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53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50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54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01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14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20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5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45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35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3A18-0B8F-40CD-8EB8-7ED3C055D033}" type="datetimeFigureOut">
              <a:rPr lang="it-IT" smtClean="0"/>
              <a:t>08/01/2020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079D9-9560-4631-9EE3-555FF1E4A7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60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16530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Sant’Ambrogio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1" y="0"/>
            <a:ext cx="9071488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 </a:t>
            </a:r>
            <a:r>
              <a:rPr lang="it-IT" sz="2000" dirty="0" err="1" smtClean="0"/>
              <a:t>Simliaciano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" y="-99392"/>
            <a:ext cx="902016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74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 Protasio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62"/>
            <a:ext cx="4270852" cy="682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84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 Gervasio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-5544"/>
            <a:ext cx="4234385" cy="686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38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" y="32454"/>
            <a:ext cx="4794236" cy="682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97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9" y="24949"/>
            <a:ext cx="4679427" cy="683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89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928"/>
            <a:ext cx="4174053" cy="682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67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473853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lAllATO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-1"/>
            <a:ext cx="4409931" cy="695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868144" y="3105835"/>
            <a:ext cx="327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Lato meridionale,</a:t>
            </a:r>
            <a:br>
              <a:rPr lang="it-IT" dirty="0" smtClean="0"/>
            </a:br>
            <a:r>
              <a:rPr lang="it-IT" dirty="0" smtClean="0"/>
              <a:t>Santo diacono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9763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25</Words>
  <Application>Microsoft Office PowerPoint</Application>
  <PresentationFormat>Presentazione su schermo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Lato meridionale, Sant’Ambrogio</vt:lpstr>
      <vt:lpstr>Lato meridionale, San Simliaciano</vt:lpstr>
      <vt:lpstr>Lato meridionale, San Protasio</vt:lpstr>
      <vt:lpstr>Lato meridionale, San Gervasio</vt:lpstr>
      <vt:lpstr>Lato meridionale, Santo diacono</vt:lpstr>
      <vt:lpstr>Lato meridionale, Santo diacono</vt:lpstr>
      <vt:lpstr>Lato meridionale, Santo diacono</vt:lpstr>
      <vt:lpstr>lAllATO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Lato meridionale, Sant’Ambrogio</dc:title>
  <dc:creator>lenovo</dc:creator>
  <cp:lastModifiedBy>lenovo</cp:lastModifiedBy>
  <cp:revision>5</cp:revision>
  <dcterms:created xsi:type="dcterms:W3CDTF">2020-01-08T10:06:23Z</dcterms:created>
  <dcterms:modified xsi:type="dcterms:W3CDTF">2020-01-08T10:47:56Z</dcterms:modified>
</cp:coreProperties>
</file>