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536C-D056-4246-B241-808B470ADB7E}" type="datetimeFigureOut">
              <a:rPr lang="it-IT" smtClean="0"/>
              <a:t>19/03/2019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60D2-1708-4B57-B3B5-B1E389F96A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45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536C-D056-4246-B241-808B470ADB7E}" type="datetimeFigureOut">
              <a:rPr lang="it-IT" smtClean="0"/>
              <a:t>19/03/2019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60D2-1708-4B57-B3B5-B1E389F96A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76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536C-D056-4246-B241-808B470ADB7E}" type="datetimeFigureOut">
              <a:rPr lang="it-IT" smtClean="0"/>
              <a:t>19/03/2019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60D2-1708-4B57-B3B5-B1E389F96A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4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536C-D056-4246-B241-808B470ADB7E}" type="datetimeFigureOut">
              <a:rPr lang="it-IT" smtClean="0"/>
              <a:t>19/03/2019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60D2-1708-4B57-B3B5-B1E389F96A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99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536C-D056-4246-B241-808B470ADB7E}" type="datetimeFigureOut">
              <a:rPr lang="it-IT" smtClean="0"/>
              <a:t>19/03/2019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60D2-1708-4B57-B3B5-B1E389F96A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03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536C-D056-4246-B241-808B470ADB7E}" type="datetimeFigureOut">
              <a:rPr lang="it-IT" smtClean="0"/>
              <a:t>19/03/2019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60D2-1708-4B57-B3B5-B1E389F96A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6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536C-D056-4246-B241-808B470ADB7E}" type="datetimeFigureOut">
              <a:rPr lang="it-IT" smtClean="0"/>
              <a:t>19/03/2019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60D2-1708-4B57-B3B5-B1E389F96A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84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536C-D056-4246-B241-808B470ADB7E}" type="datetimeFigureOut">
              <a:rPr lang="it-IT" smtClean="0"/>
              <a:t>19/03/2019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60D2-1708-4B57-B3B5-B1E389F96A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68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536C-D056-4246-B241-808B470ADB7E}" type="datetimeFigureOut">
              <a:rPr lang="it-IT" smtClean="0"/>
              <a:t>19/03/2019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60D2-1708-4B57-B3B5-B1E389F96A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23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536C-D056-4246-B241-808B470ADB7E}" type="datetimeFigureOut">
              <a:rPr lang="it-IT" smtClean="0"/>
              <a:t>19/03/2019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60D2-1708-4B57-B3B5-B1E389F96A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8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536C-D056-4246-B241-808B470ADB7E}" type="datetimeFigureOut">
              <a:rPr lang="it-IT" smtClean="0"/>
              <a:t>19/03/2019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60D2-1708-4B57-B3B5-B1E389F96A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9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2536C-D056-4246-B241-808B470ADB7E}" type="datetimeFigureOut">
              <a:rPr lang="it-IT" smtClean="0"/>
              <a:t>19/03/2019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D60D2-1708-4B57-B3B5-B1E389F96A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10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16"/>
            <a:ext cx="4763809" cy="6925776"/>
          </a:xfrm>
        </p:spPr>
      </p:pic>
    </p:spTree>
    <p:extLst>
      <p:ext uri="{BB962C8B-B14F-4D97-AF65-F5344CB8AC3E}">
        <p14:creationId xmlns:p14="http://schemas.microsoft.com/office/powerpoint/2010/main" val="14244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Nazaret</a:t>
            </a:r>
            <a:r>
              <a:rPr lang="it-IT" sz="2000" dirty="0" smtClean="0"/>
              <a:t>, grotte sotto la chiesa dedicata a San Giuseppe,  grotte del suo tempo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073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5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Casa-grotta a </a:t>
            </a:r>
            <a:r>
              <a:rPr lang="it-IT" sz="2000" dirty="0" err="1" smtClean="0"/>
              <a:t>Nazaret</a:t>
            </a:r>
            <a:r>
              <a:rPr lang="it-IT" sz="2000" dirty="0" smtClean="0"/>
              <a:t> del I secolo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05"/>
            <a:ext cx="8191415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0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Basamento della colonna con il graffito dell’Ave Maria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772"/>
            <a:ext cx="6948264" cy="652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5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97352"/>
            <a:ext cx="8229600" cy="26064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Particolare del grafito dell’Ave Maria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73"/>
            <a:ext cx="8172400" cy="660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7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Nazaret</a:t>
            </a:r>
            <a:r>
              <a:rPr lang="it-IT" sz="2000" dirty="0" smtClean="0"/>
              <a:t>, ora parrocchia </a:t>
            </a:r>
            <a:r>
              <a:rPr lang="it-IT" sz="2000" dirty="0" err="1" smtClean="0"/>
              <a:t>greco-cattilica</a:t>
            </a:r>
            <a:r>
              <a:rPr lang="it-IT" sz="2000" dirty="0" smtClean="0"/>
              <a:t>, già sinagoga di Gesù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" y="19708"/>
            <a:ext cx="8215465" cy="636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1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6892" cy="6858000"/>
          </a:xfrm>
        </p:spPr>
      </p:pic>
    </p:spTree>
    <p:extLst>
      <p:ext uri="{BB962C8B-B14F-4D97-AF65-F5344CB8AC3E}">
        <p14:creationId xmlns:p14="http://schemas.microsoft.com/office/powerpoint/2010/main" val="832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Nazaret</a:t>
            </a:r>
            <a:r>
              <a:rPr lang="it-IT" sz="2000" dirty="0" smtClean="0"/>
              <a:t>, luogo del precipizio. Troppo distante da </a:t>
            </a:r>
            <a:r>
              <a:rPr lang="it-IT" sz="2000" dirty="0" err="1" smtClean="0"/>
              <a:t>Nazaret</a:t>
            </a:r>
            <a:r>
              <a:rPr lang="it-IT" sz="2000" dirty="0" smtClean="0"/>
              <a:t>?!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9" y="0"/>
            <a:ext cx="48837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3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Nazaret</a:t>
            </a:r>
            <a:r>
              <a:rPr lang="it-IT" sz="2000" dirty="0" smtClean="0"/>
              <a:t>. Per sua vicinanza a Sinagoga, è il precipizio del Vangelo?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70567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2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Nazaret</a:t>
            </a:r>
            <a:r>
              <a:rPr lang="it-IT" sz="2000" dirty="0" smtClean="0"/>
              <a:t>, interno della basilica inferiore, altare </a:t>
            </a:r>
            <a:r>
              <a:rPr lang="it-IT" sz="2000" dirty="0" err="1" smtClean="0"/>
              <a:t>del’Annunciazione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06"/>
            <a:ext cx="8758098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3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Nazaret</a:t>
            </a:r>
            <a:r>
              <a:rPr lang="it-IT" sz="1400" dirty="0" smtClean="0"/>
              <a:t>, grotta </a:t>
            </a:r>
            <a:r>
              <a:rPr lang="it-IT" sz="1400" smtClean="0"/>
              <a:t>della Annunciazione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8966" cy="6858000"/>
          </a:xfrm>
        </p:spPr>
      </p:pic>
    </p:spTree>
    <p:extLst>
      <p:ext uri="{BB962C8B-B14F-4D97-AF65-F5344CB8AC3E}">
        <p14:creationId xmlns:p14="http://schemas.microsoft.com/office/powerpoint/2010/main" val="3173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209928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Con demolizione di antica basilica della </a:t>
            </a:r>
            <a:r>
              <a:rPr lang="it-IT" sz="2000" dirty="0" smtClean="0"/>
              <a:t>Annunciazione si scoprirono ii </a:t>
            </a:r>
            <a:r>
              <a:rPr lang="it-IT" sz="2000" dirty="0" smtClean="0"/>
              <a:t>resti di chiesa bizantina e un frantoio </a:t>
            </a:r>
            <a:r>
              <a:rPr lang="it-IT" sz="2000" dirty="0" smtClean="0"/>
              <a:t>per olive </a:t>
            </a:r>
            <a:r>
              <a:rPr lang="it-IT" sz="2000" dirty="0" smtClean="0"/>
              <a:t>del tempo di Gesù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3"/>
            <a:ext cx="7745180" cy="623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9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sz="2000" dirty="0" err="1" smtClean="0"/>
              <a:t>Nazaret</a:t>
            </a:r>
            <a:r>
              <a:rPr lang="it-IT" sz="2000" dirty="0" smtClean="0"/>
              <a:t>, antico frantoio e case del tempo di Gesù sul luogo detto ‘casa di Maria’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" y="13302"/>
            <a:ext cx="7910107" cy="651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3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Nazareth, </a:t>
            </a:r>
            <a:r>
              <a:rPr lang="it-IT" sz="2000" dirty="0" smtClean="0"/>
              <a:t>chiesa ortodossa dell’Annunciazione o di S. </a:t>
            </a:r>
            <a:r>
              <a:rPr lang="it-IT" sz="2000" dirty="0" smtClean="0"/>
              <a:t>Gabriele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err="1" smtClean="0"/>
              <a:t>lr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" y="0"/>
            <a:ext cx="9130957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2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33" y="12184"/>
            <a:ext cx="6096423" cy="6845816"/>
          </a:xfrm>
        </p:spPr>
      </p:pic>
    </p:spTree>
    <p:extLst>
      <p:ext uri="{BB962C8B-B14F-4D97-AF65-F5344CB8AC3E}">
        <p14:creationId xmlns:p14="http://schemas.microsoft.com/office/powerpoint/2010/main" val="9089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9052" cy="6858000"/>
          </a:xfrm>
        </p:spPr>
      </p:pic>
    </p:spTree>
    <p:extLst>
      <p:ext uri="{BB962C8B-B14F-4D97-AF65-F5344CB8AC3E}">
        <p14:creationId xmlns:p14="http://schemas.microsoft.com/office/powerpoint/2010/main" val="725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Nazaret</a:t>
            </a:r>
            <a:r>
              <a:rPr lang="it-IT" sz="2000" dirty="0" smtClean="0"/>
              <a:t>, Casa di Giuseppe, detta chiesa della nutrizione</a:t>
            </a:r>
            <a:r>
              <a:rPr lang="it-IT" sz="2000" smtClean="0"/>
              <a:t>, battistero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72"/>
            <a:ext cx="484419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3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Presentazione su schermo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Presentazione standard di PowerPoint</vt:lpstr>
      <vt:lpstr>Nazaret, interno della basilica inferiore, altare del’Annunciazione</vt:lpstr>
      <vt:lpstr>Nazaret, grotta della Annunciazione</vt:lpstr>
      <vt:lpstr>Con demolizione di antica basilica della Annunciazione si scoprirono ii resti di chiesa bizantina e un frantoio per olive del tempo di Gesù</vt:lpstr>
      <vt:lpstr>Nazaret, antico frantoio e case del tempo di Gesù sul luogo detto ‘casa di Maria’</vt:lpstr>
      <vt:lpstr>Nazareth, chiesa ortodossa dell’Annunciazione o di S. Gabriele lr</vt:lpstr>
      <vt:lpstr>Presentazione standard di PowerPoint</vt:lpstr>
      <vt:lpstr>Presentazione standard di PowerPoint</vt:lpstr>
      <vt:lpstr>Nazaret, Casa di Giuseppe, detta chiesa della nutrizione, battistero</vt:lpstr>
      <vt:lpstr>Nazaret, grotte sotto la chiesa dedicata a San Giuseppe,  grotte del suo tempo</vt:lpstr>
      <vt:lpstr>Casa-grotta a Nazaret del I secolo</vt:lpstr>
      <vt:lpstr>Basamento della colonna con il graffito dell’Ave Maria</vt:lpstr>
      <vt:lpstr>Particolare del grafito dell’Ave Maria</vt:lpstr>
      <vt:lpstr>Nazaret, ora parrocchia greco-cattilica, già sinagoga di Gesù</vt:lpstr>
      <vt:lpstr>Presentazione standard di PowerPoint</vt:lpstr>
      <vt:lpstr>Nazaret, luogo del precipizio. Troppo distante da Nazaret?!</vt:lpstr>
      <vt:lpstr>Nazaret. Per sua vicinanza a Sinagoga, è il precipizio del Vangelo?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2019-03-19T07:48:49Z</dcterms:created>
  <dcterms:modified xsi:type="dcterms:W3CDTF">2019-03-19T07:49:32Z</dcterms:modified>
</cp:coreProperties>
</file>