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0" r:id="rId3"/>
    <p:sldId id="269" r:id="rId4"/>
    <p:sldId id="306" r:id="rId5"/>
    <p:sldId id="308" r:id="rId6"/>
    <p:sldId id="309" r:id="rId7"/>
    <p:sldId id="307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5" r:id="rId35"/>
    <p:sldId id="286" r:id="rId36"/>
    <p:sldId id="311" r:id="rId37"/>
    <p:sldId id="287" r:id="rId38"/>
    <p:sldId id="288" r:id="rId39"/>
    <p:sldId id="289" r:id="rId40"/>
    <p:sldId id="291" r:id="rId41"/>
    <p:sldId id="292" r:id="rId42"/>
    <p:sldId id="294" r:id="rId43"/>
    <p:sldId id="296" r:id="rId44"/>
    <p:sldId id="297" r:id="rId45"/>
    <p:sldId id="301" r:id="rId46"/>
    <p:sldId id="302" r:id="rId47"/>
    <p:sldId id="303" r:id="rId48"/>
    <p:sldId id="304" r:id="rId49"/>
    <p:sldId id="305" r:id="rId50"/>
    <p:sldId id="312" r:id="rId5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51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9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1EE2-DA96-46D3-8DE5-AF0502C593E5}" type="datetimeFigureOut">
              <a:rPr lang="it-IT" smtClean="0"/>
              <a:t>09/06/2016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157A3-AAFB-4542-BABD-264A6DD635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4752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1EE2-DA96-46D3-8DE5-AF0502C593E5}" type="datetimeFigureOut">
              <a:rPr lang="it-IT" smtClean="0"/>
              <a:t>09/06/2016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157A3-AAFB-4542-BABD-264A6DD635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3797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1EE2-DA96-46D3-8DE5-AF0502C593E5}" type="datetimeFigureOut">
              <a:rPr lang="it-IT" smtClean="0"/>
              <a:t>09/06/2016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157A3-AAFB-4542-BABD-264A6DD635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4407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1EE2-DA96-46D3-8DE5-AF0502C593E5}" type="datetimeFigureOut">
              <a:rPr lang="it-IT" smtClean="0"/>
              <a:t>09/06/2016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157A3-AAFB-4542-BABD-264A6DD635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7862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1EE2-DA96-46D3-8DE5-AF0502C593E5}" type="datetimeFigureOut">
              <a:rPr lang="it-IT" smtClean="0"/>
              <a:t>09/06/2016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157A3-AAFB-4542-BABD-264A6DD635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6343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1EE2-DA96-46D3-8DE5-AF0502C593E5}" type="datetimeFigureOut">
              <a:rPr lang="it-IT" smtClean="0"/>
              <a:t>09/06/2016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157A3-AAFB-4542-BABD-264A6DD635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925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1EE2-DA96-46D3-8DE5-AF0502C593E5}" type="datetimeFigureOut">
              <a:rPr lang="it-IT" smtClean="0"/>
              <a:t>09/06/2016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157A3-AAFB-4542-BABD-264A6DD635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7320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1EE2-DA96-46D3-8DE5-AF0502C593E5}" type="datetimeFigureOut">
              <a:rPr lang="it-IT" smtClean="0"/>
              <a:t>09/06/2016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157A3-AAFB-4542-BABD-264A6DD635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9460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1EE2-DA96-46D3-8DE5-AF0502C593E5}" type="datetimeFigureOut">
              <a:rPr lang="it-IT" smtClean="0"/>
              <a:t>09/06/2016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157A3-AAFB-4542-BABD-264A6DD635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0539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1EE2-DA96-46D3-8DE5-AF0502C593E5}" type="datetimeFigureOut">
              <a:rPr lang="it-IT" smtClean="0"/>
              <a:t>09/06/2016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157A3-AAFB-4542-BABD-264A6DD635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7316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1EE2-DA96-46D3-8DE5-AF0502C593E5}" type="datetimeFigureOut">
              <a:rPr lang="it-IT" smtClean="0"/>
              <a:t>09/06/2016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157A3-AAFB-4542-BABD-264A6DD635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8101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81EE2-DA96-46D3-8DE5-AF0502C593E5}" type="datetimeFigureOut">
              <a:rPr lang="it-IT" smtClean="0"/>
              <a:t>09/06/2016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157A3-AAFB-4542-BABD-264A6DD635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8009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491880" y="2130425"/>
            <a:ext cx="4966320" cy="1470025"/>
          </a:xfrm>
        </p:spPr>
        <p:txBody>
          <a:bodyPr>
            <a:normAutofit/>
          </a:bodyPr>
          <a:lstStyle/>
          <a:p>
            <a:r>
              <a:rPr lang="it-IT" sz="1400" dirty="0" smtClean="0"/>
              <a:t>Lago </a:t>
            </a:r>
            <a:r>
              <a:rPr lang="it-IT" sz="1400" smtClean="0"/>
              <a:t>di Tiberiade</a:t>
            </a:r>
            <a:endParaRPr lang="it-IT" sz="14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75856" cy="689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346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568831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5660" cy="6093296"/>
          </a:xfrm>
        </p:spPr>
      </p:pic>
    </p:spTree>
    <p:extLst>
      <p:ext uri="{BB962C8B-B14F-4D97-AF65-F5344CB8AC3E}">
        <p14:creationId xmlns:p14="http://schemas.microsoft.com/office/powerpoint/2010/main" val="4101425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72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505899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9264" cy="6858000"/>
          </a:xfrm>
        </p:spPr>
      </p:pic>
    </p:spTree>
    <p:extLst>
      <p:ext uri="{BB962C8B-B14F-4D97-AF65-F5344CB8AC3E}">
        <p14:creationId xmlns:p14="http://schemas.microsoft.com/office/powerpoint/2010/main" val="374341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928192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00"/>
            <a:ext cx="9217023" cy="6912768"/>
          </a:xfrm>
        </p:spPr>
      </p:pic>
    </p:spTree>
    <p:extLst>
      <p:ext uri="{BB962C8B-B14F-4D97-AF65-F5344CB8AC3E}">
        <p14:creationId xmlns:p14="http://schemas.microsoft.com/office/powerpoint/2010/main" val="2044873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9898" cy="6165304"/>
          </a:xfrm>
        </p:spPr>
      </p:pic>
    </p:spTree>
    <p:extLst>
      <p:ext uri="{BB962C8B-B14F-4D97-AF65-F5344CB8AC3E}">
        <p14:creationId xmlns:p14="http://schemas.microsoft.com/office/powerpoint/2010/main" val="772299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96"/>
            <a:ext cx="9168394" cy="6876296"/>
          </a:xfrm>
        </p:spPr>
      </p:pic>
    </p:spTree>
    <p:extLst>
      <p:ext uri="{BB962C8B-B14F-4D97-AF65-F5344CB8AC3E}">
        <p14:creationId xmlns:p14="http://schemas.microsoft.com/office/powerpoint/2010/main" val="31384010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72" y="-3056"/>
            <a:ext cx="9148074" cy="6861056"/>
          </a:xfrm>
        </p:spPr>
      </p:pic>
    </p:spTree>
    <p:extLst>
      <p:ext uri="{BB962C8B-B14F-4D97-AF65-F5344CB8AC3E}">
        <p14:creationId xmlns:p14="http://schemas.microsoft.com/office/powerpoint/2010/main" val="2511227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82911" cy="6858000"/>
          </a:xfrm>
        </p:spPr>
      </p:pic>
    </p:spTree>
    <p:extLst>
      <p:ext uri="{BB962C8B-B14F-4D97-AF65-F5344CB8AC3E}">
        <p14:creationId xmlns:p14="http://schemas.microsoft.com/office/powerpoint/2010/main" val="4138255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57" y="0"/>
            <a:ext cx="6490221" cy="6858000"/>
          </a:xfrm>
        </p:spPr>
      </p:pic>
    </p:spTree>
    <p:extLst>
      <p:ext uri="{BB962C8B-B14F-4D97-AF65-F5344CB8AC3E}">
        <p14:creationId xmlns:p14="http://schemas.microsoft.com/office/powerpoint/2010/main" val="4456267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8341" cy="5157192"/>
          </a:xfrm>
        </p:spPr>
      </p:pic>
    </p:spTree>
    <p:extLst>
      <p:ext uri="{BB962C8B-B14F-4D97-AF65-F5344CB8AC3E}">
        <p14:creationId xmlns:p14="http://schemas.microsoft.com/office/powerpoint/2010/main" val="38894696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5660" cy="6093296"/>
          </a:xfrm>
        </p:spPr>
      </p:pic>
    </p:spTree>
    <p:extLst>
      <p:ext uri="{BB962C8B-B14F-4D97-AF65-F5344CB8AC3E}">
        <p14:creationId xmlns:p14="http://schemas.microsoft.com/office/powerpoint/2010/main" val="24171701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4"/>
            <a:ext cx="9195442" cy="6666696"/>
          </a:xfrm>
        </p:spPr>
      </p:pic>
    </p:spTree>
    <p:extLst>
      <p:ext uri="{BB962C8B-B14F-4D97-AF65-F5344CB8AC3E}">
        <p14:creationId xmlns:p14="http://schemas.microsoft.com/office/powerpoint/2010/main" val="1587807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" y="20176"/>
            <a:ext cx="9117098" cy="6837824"/>
          </a:xfrm>
        </p:spPr>
      </p:pic>
    </p:spTree>
    <p:extLst>
      <p:ext uri="{BB962C8B-B14F-4D97-AF65-F5344CB8AC3E}">
        <p14:creationId xmlns:p14="http://schemas.microsoft.com/office/powerpoint/2010/main" val="133261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" y="23232"/>
            <a:ext cx="9146283" cy="6834768"/>
          </a:xfrm>
        </p:spPr>
      </p:pic>
    </p:spTree>
    <p:extLst>
      <p:ext uri="{BB962C8B-B14F-4D97-AF65-F5344CB8AC3E}">
        <p14:creationId xmlns:p14="http://schemas.microsoft.com/office/powerpoint/2010/main" val="31574432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2552" cy="6309320"/>
          </a:xfrm>
        </p:spPr>
      </p:pic>
    </p:spTree>
    <p:extLst>
      <p:ext uri="{BB962C8B-B14F-4D97-AF65-F5344CB8AC3E}">
        <p14:creationId xmlns:p14="http://schemas.microsoft.com/office/powerpoint/2010/main" val="26649081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21013" cy="6840760"/>
          </a:xfrm>
        </p:spPr>
      </p:pic>
    </p:spTree>
    <p:extLst>
      <p:ext uri="{BB962C8B-B14F-4D97-AF65-F5344CB8AC3E}">
        <p14:creationId xmlns:p14="http://schemas.microsoft.com/office/powerpoint/2010/main" val="36189821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5069" cy="6858000"/>
          </a:xfrm>
        </p:spPr>
      </p:pic>
    </p:spTree>
    <p:extLst>
      <p:ext uri="{BB962C8B-B14F-4D97-AF65-F5344CB8AC3E}">
        <p14:creationId xmlns:p14="http://schemas.microsoft.com/office/powerpoint/2010/main" val="1385288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8058" cy="6237312"/>
          </a:xfrm>
        </p:spPr>
      </p:pic>
    </p:spTree>
    <p:extLst>
      <p:ext uri="{BB962C8B-B14F-4D97-AF65-F5344CB8AC3E}">
        <p14:creationId xmlns:p14="http://schemas.microsoft.com/office/powerpoint/2010/main" val="5198437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352"/>
            <a:ext cx="9172469" cy="6879352"/>
          </a:xfrm>
        </p:spPr>
      </p:pic>
    </p:spTree>
    <p:extLst>
      <p:ext uri="{BB962C8B-B14F-4D97-AF65-F5344CB8AC3E}">
        <p14:creationId xmlns:p14="http://schemas.microsoft.com/office/powerpoint/2010/main" val="2160970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36"/>
            <a:ext cx="4549642" cy="6824464"/>
          </a:xfrm>
        </p:spPr>
      </p:pic>
    </p:spTree>
    <p:extLst>
      <p:ext uri="{BB962C8B-B14F-4D97-AF65-F5344CB8AC3E}">
        <p14:creationId xmlns:p14="http://schemas.microsoft.com/office/powerpoint/2010/main" val="412113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5" y="13712"/>
            <a:ext cx="9119377" cy="6079584"/>
          </a:xfrm>
        </p:spPr>
      </p:pic>
    </p:spTree>
    <p:extLst>
      <p:ext uri="{BB962C8B-B14F-4D97-AF65-F5344CB8AC3E}">
        <p14:creationId xmlns:p14="http://schemas.microsoft.com/office/powerpoint/2010/main" val="31474690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2258571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8" y="15984"/>
            <a:ext cx="9122687" cy="6842016"/>
          </a:xfrm>
        </p:spPr>
      </p:pic>
    </p:spTree>
    <p:extLst>
      <p:ext uri="{BB962C8B-B14F-4D97-AF65-F5344CB8AC3E}">
        <p14:creationId xmlns:p14="http://schemas.microsoft.com/office/powerpoint/2010/main" val="24962519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84177" cy="6165304"/>
          </a:xfrm>
        </p:spPr>
      </p:pic>
    </p:spTree>
    <p:extLst>
      <p:ext uri="{BB962C8B-B14F-4D97-AF65-F5344CB8AC3E}">
        <p14:creationId xmlns:p14="http://schemas.microsoft.com/office/powerpoint/2010/main" val="19623328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7212439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8" y="-27464"/>
            <a:ext cx="9132083" cy="6840760"/>
          </a:xfrm>
        </p:spPr>
      </p:pic>
    </p:spTree>
    <p:extLst>
      <p:ext uri="{BB962C8B-B14F-4D97-AF65-F5344CB8AC3E}">
        <p14:creationId xmlns:p14="http://schemas.microsoft.com/office/powerpoint/2010/main" val="25732021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42393" cy="6453336"/>
          </a:xfrm>
        </p:spPr>
      </p:pic>
    </p:spTree>
    <p:extLst>
      <p:ext uri="{BB962C8B-B14F-4D97-AF65-F5344CB8AC3E}">
        <p14:creationId xmlns:p14="http://schemas.microsoft.com/office/powerpoint/2010/main" val="20638036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36296" y="274638"/>
            <a:ext cx="1907704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Il Giordano esce dal lago di Tiberiade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4" y="0"/>
            <a:ext cx="7239000" cy="6858000"/>
          </a:xfrm>
        </p:spPr>
      </p:pic>
    </p:spTree>
    <p:extLst>
      <p:ext uri="{BB962C8B-B14F-4D97-AF65-F5344CB8AC3E}">
        <p14:creationId xmlns:p14="http://schemas.microsoft.com/office/powerpoint/2010/main" val="39481763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64"/>
            <a:ext cx="6708435" cy="6855336"/>
          </a:xfrm>
        </p:spPr>
      </p:pic>
    </p:spTree>
    <p:extLst>
      <p:ext uri="{BB962C8B-B14F-4D97-AF65-F5344CB8AC3E}">
        <p14:creationId xmlns:p14="http://schemas.microsoft.com/office/powerpoint/2010/main" val="4655042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96"/>
            <a:ext cx="9104405" cy="6828304"/>
          </a:xfrm>
        </p:spPr>
      </p:pic>
    </p:spTree>
    <p:extLst>
      <p:ext uri="{BB962C8B-B14F-4D97-AF65-F5344CB8AC3E}">
        <p14:creationId xmlns:p14="http://schemas.microsoft.com/office/powerpoint/2010/main" val="823121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" y="-30872"/>
            <a:ext cx="9179114" cy="6124168"/>
          </a:xfrm>
        </p:spPr>
      </p:pic>
    </p:spTree>
    <p:extLst>
      <p:ext uri="{BB962C8B-B14F-4D97-AF65-F5344CB8AC3E}">
        <p14:creationId xmlns:p14="http://schemas.microsoft.com/office/powerpoint/2010/main" val="27976556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877272"/>
            <a:ext cx="8229600" cy="980728"/>
          </a:xfrm>
        </p:spPr>
        <p:txBody>
          <a:bodyPr>
            <a:normAutofit/>
          </a:bodyPr>
          <a:lstStyle/>
          <a:p>
            <a:r>
              <a:rPr lang="it-IT" sz="1400" dirty="0" smtClean="0"/>
              <a:t>Il monte delle beatitudini.</a:t>
            </a:r>
            <a:endParaRPr lang="it-IT" sz="1400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0" y="0"/>
            <a:ext cx="9135483" cy="6093296"/>
          </a:xfrm>
        </p:spPr>
      </p:pic>
    </p:spTree>
    <p:extLst>
      <p:ext uri="{BB962C8B-B14F-4D97-AF65-F5344CB8AC3E}">
        <p14:creationId xmlns:p14="http://schemas.microsoft.com/office/powerpoint/2010/main" val="42614438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2" y="0"/>
            <a:ext cx="9093921" cy="6453336"/>
          </a:xfrm>
        </p:spPr>
      </p:pic>
    </p:spTree>
    <p:extLst>
      <p:ext uri="{BB962C8B-B14F-4D97-AF65-F5344CB8AC3E}">
        <p14:creationId xmlns:p14="http://schemas.microsoft.com/office/powerpoint/2010/main" val="1418590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3" y="12184"/>
            <a:ext cx="9127755" cy="6845816"/>
          </a:xfrm>
        </p:spPr>
      </p:pic>
    </p:spTree>
    <p:extLst>
      <p:ext uri="{BB962C8B-B14F-4D97-AF65-F5344CB8AC3E}">
        <p14:creationId xmlns:p14="http://schemas.microsoft.com/office/powerpoint/2010/main" val="26768235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13954228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2518439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8"/>
            <a:ext cx="9124202" cy="6843152"/>
          </a:xfrm>
        </p:spPr>
      </p:pic>
    </p:spTree>
    <p:extLst>
      <p:ext uri="{BB962C8B-B14F-4D97-AF65-F5344CB8AC3E}">
        <p14:creationId xmlns:p14="http://schemas.microsoft.com/office/powerpoint/2010/main" val="11923381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64"/>
            <a:ext cx="9150245" cy="6090632"/>
          </a:xfrm>
        </p:spPr>
      </p:pic>
    </p:spTree>
    <p:extLst>
      <p:ext uri="{BB962C8B-B14F-4D97-AF65-F5344CB8AC3E}">
        <p14:creationId xmlns:p14="http://schemas.microsoft.com/office/powerpoint/2010/main" val="7534217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3100407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84177" cy="6165304"/>
          </a:xfrm>
        </p:spPr>
      </p:pic>
    </p:spTree>
    <p:extLst>
      <p:ext uri="{BB962C8B-B14F-4D97-AF65-F5344CB8AC3E}">
        <p14:creationId xmlns:p14="http://schemas.microsoft.com/office/powerpoint/2010/main" val="20580499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00" y="-15632"/>
            <a:ext cx="9247246" cy="5676880"/>
          </a:xfrm>
        </p:spPr>
      </p:pic>
    </p:spTree>
    <p:extLst>
      <p:ext uri="{BB962C8B-B14F-4D97-AF65-F5344CB8AC3E}">
        <p14:creationId xmlns:p14="http://schemas.microsoft.com/office/powerpoint/2010/main" val="1030402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4489256" cy="6741368"/>
          </a:xfrm>
        </p:spPr>
      </p:pic>
    </p:spTree>
    <p:extLst>
      <p:ext uri="{BB962C8B-B14F-4D97-AF65-F5344CB8AC3E}">
        <p14:creationId xmlns:p14="http://schemas.microsoft.com/office/powerpoint/2010/main" val="13358951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9576" cy="6453336"/>
          </a:xfrm>
        </p:spPr>
      </p:pic>
    </p:spTree>
    <p:extLst>
      <p:ext uri="{BB962C8B-B14F-4D97-AF65-F5344CB8AC3E}">
        <p14:creationId xmlns:p14="http://schemas.microsoft.com/office/powerpoint/2010/main" val="1181566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51769" cy="6858000"/>
          </a:xfrm>
        </p:spPr>
      </p:pic>
    </p:spTree>
    <p:extLst>
      <p:ext uri="{BB962C8B-B14F-4D97-AF65-F5344CB8AC3E}">
        <p14:creationId xmlns:p14="http://schemas.microsoft.com/office/powerpoint/2010/main" val="342542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" y="5328"/>
            <a:ext cx="4247523" cy="6852672"/>
          </a:xfrm>
        </p:spPr>
      </p:pic>
    </p:spTree>
    <p:extLst>
      <p:ext uri="{BB962C8B-B14F-4D97-AF65-F5344CB8AC3E}">
        <p14:creationId xmlns:p14="http://schemas.microsoft.com/office/powerpoint/2010/main" val="2166151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" y="0"/>
            <a:ext cx="9139843" cy="6858000"/>
          </a:xfrm>
        </p:spPr>
      </p:pic>
    </p:spTree>
    <p:extLst>
      <p:ext uri="{BB962C8B-B14F-4D97-AF65-F5344CB8AC3E}">
        <p14:creationId xmlns:p14="http://schemas.microsoft.com/office/powerpoint/2010/main" val="1903932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62798862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15</Words>
  <Application>Microsoft Office PowerPoint</Application>
  <PresentationFormat>Presentazione su schermo (4:3)</PresentationFormat>
  <Paragraphs>3</Paragraphs>
  <Slides>50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50</vt:i4>
      </vt:variant>
    </vt:vector>
  </HeadingPairs>
  <TitlesOfParts>
    <vt:vector size="51" baseType="lpstr">
      <vt:lpstr>Tema di Office</vt:lpstr>
      <vt:lpstr>Lago di Tiberiade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Giordano esce dal lago di Tiberiade</vt:lpstr>
      <vt:lpstr>Presentazione standard di PowerPoint</vt:lpstr>
      <vt:lpstr>Presentazione standard di PowerPoint</vt:lpstr>
      <vt:lpstr>Il monte delle beatitudini.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Lago di Tiberiade</dc:title>
  <dc:creator>lenovo</dc:creator>
  <cp:lastModifiedBy>lenovo</cp:lastModifiedBy>
  <cp:revision>7</cp:revision>
  <dcterms:created xsi:type="dcterms:W3CDTF">2016-06-03T09:07:31Z</dcterms:created>
  <dcterms:modified xsi:type="dcterms:W3CDTF">2016-06-09T06:42:23Z</dcterms:modified>
</cp:coreProperties>
</file>