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1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DABD-708B-45C4-A1B5-60F1A5442145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8B77-B48D-41D6-8185-FAD5DF1D4F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3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DABD-708B-45C4-A1B5-60F1A5442145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8B77-B48D-41D6-8185-FAD5DF1D4F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89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DABD-708B-45C4-A1B5-60F1A5442145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8B77-B48D-41D6-8185-FAD5DF1D4F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96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DABD-708B-45C4-A1B5-60F1A5442145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8B77-B48D-41D6-8185-FAD5DF1D4F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83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DABD-708B-45C4-A1B5-60F1A5442145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8B77-B48D-41D6-8185-FAD5DF1D4F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7277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DABD-708B-45C4-A1B5-60F1A5442145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8B77-B48D-41D6-8185-FAD5DF1D4F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203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DABD-708B-45C4-A1B5-60F1A5442145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8B77-B48D-41D6-8185-FAD5DF1D4F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91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DABD-708B-45C4-A1B5-60F1A5442145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8B77-B48D-41D6-8185-FAD5DF1D4F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09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DABD-708B-45C4-A1B5-60F1A5442145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8B77-B48D-41D6-8185-FAD5DF1D4F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71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DABD-708B-45C4-A1B5-60F1A5442145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8B77-B48D-41D6-8185-FAD5DF1D4F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2622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DABD-708B-45C4-A1B5-60F1A5442145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8B77-B48D-41D6-8185-FAD5DF1D4F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695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DABD-708B-45C4-A1B5-60F1A5442145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48B77-B48D-41D6-8185-FAD5DF1D4F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487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95936" y="2130425"/>
            <a:ext cx="4462264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Samaria </a:t>
            </a:r>
            <a:r>
              <a:rPr lang="it-IT" sz="1400" dirty="0" err="1" smtClean="0"/>
              <a:t>Sebaste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68"/>
            <a:ext cx="3275856" cy="687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79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Steppa della Samaria nella Valle del Giordano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34803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05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Vista panoramica della Samaria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" y="0"/>
            <a:ext cx="9148404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521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Colline verdi di Samaria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43"/>
            <a:ext cx="74612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2228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</Words>
  <Application>Microsoft Office PowerPoint</Application>
  <PresentationFormat>Presentazione su schermo (4:3)</PresentationFormat>
  <Paragraphs>4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Samaria Sebaste</vt:lpstr>
      <vt:lpstr>Steppa della Samaria nella Valle del Giordano</vt:lpstr>
      <vt:lpstr>Vista panoramica della Samaria</vt:lpstr>
      <vt:lpstr>Colline verdi di Samaria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Samaria Sebaste</dc:title>
  <dc:creator>lenovo</dc:creator>
  <cp:lastModifiedBy>lenovo</cp:lastModifiedBy>
  <cp:revision>2</cp:revision>
  <dcterms:created xsi:type="dcterms:W3CDTF">2016-06-03T12:33:37Z</dcterms:created>
  <dcterms:modified xsi:type="dcterms:W3CDTF">2019-02-02T13:55:34Z</dcterms:modified>
</cp:coreProperties>
</file>