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04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74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74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73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28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78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2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31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89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7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90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03D62-DC95-4531-9CD3-D6EF66F37CF0}" type="datetimeFigureOut">
              <a:rPr lang="it-IT" smtClean="0"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5A8AD-A6A3-4B7E-9ACA-1FB8336151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47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" y="-65460"/>
            <a:ext cx="9459813" cy="709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2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3298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7" y="22312"/>
            <a:ext cx="9114251" cy="6835688"/>
          </a:xfrm>
        </p:spPr>
      </p:pic>
    </p:spTree>
    <p:extLst>
      <p:ext uri="{BB962C8B-B14F-4D97-AF65-F5344CB8AC3E}">
        <p14:creationId xmlns:p14="http://schemas.microsoft.com/office/powerpoint/2010/main" val="283802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21596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02035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Presentazione su schermo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2016-02-17T14:13:27Z</dcterms:created>
  <dcterms:modified xsi:type="dcterms:W3CDTF">2016-02-17T14:16:35Z</dcterms:modified>
</cp:coreProperties>
</file>