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56" r:id="rId7"/>
    <p:sldId id="257" r:id="rId8"/>
    <p:sldId id="258" r:id="rId9"/>
    <p:sldId id="259" r:id="rId10"/>
    <p:sldId id="260" r:id="rId11"/>
    <p:sldId id="262" r:id="rId12"/>
    <p:sldId id="261" r:id="rId13"/>
    <p:sldId id="263" r:id="rId14"/>
    <p:sldId id="265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9C90-968C-4A92-A680-D689859C5593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DBD-0EE5-4DDC-9E91-3370616774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00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9C90-968C-4A92-A680-D689859C5593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DBD-0EE5-4DDC-9E91-3370616774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52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9C90-968C-4A92-A680-D689859C5593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DBD-0EE5-4DDC-9E91-3370616774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56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9C90-968C-4A92-A680-D689859C5593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DBD-0EE5-4DDC-9E91-3370616774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39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9C90-968C-4A92-A680-D689859C5593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DBD-0EE5-4DDC-9E91-3370616774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94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9C90-968C-4A92-A680-D689859C5593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DBD-0EE5-4DDC-9E91-3370616774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86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9C90-968C-4A92-A680-D689859C5593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DBD-0EE5-4DDC-9E91-3370616774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31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9C90-968C-4A92-A680-D689859C5593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DBD-0EE5-4DDC-9E91-3370616774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5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9C90-968C-4A92-A680-D689859C5593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DBD-0EE5-4DDC-9E91-3370616774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93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9C90-968C-4A92-A680-D689859C5593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DBD-0EE5-4DDC-9E91-3370616774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84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9C90-968C-4A92-A680-D689859C5593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DBD-0EE5-4DDC-9E91-3370616774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47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99C90-968C-4A92-A680-D689859C5593}" type="datetimeFigureOut">
              <a:rPr lang="it-IT" smtClean="0"/>
              <a:t>21/02/2016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4BDBD-0EE5-4DDC-9E91-3370616774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15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3363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8"/>
            <a:ext cx="9106948" cy="6830211"/>
          </a:xfrm>
        </p:spPr>
      </p:pic>
    </p:spTree>
    <p:extLst>
      <p:ext uri="{BB962C8B-B14F-4D97-AF65-F5344CB8AC3E}">
        <p14:creationId xmlns:p14="http://schemas.microsoft.com/office/powerpoint/2010/main" val="155091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8011" y="858010"/>
            <a:ext cx="6864085" cy="5148064"/>
          </a:xfrm>
        </p:spPr>
      </p:pic>
    </p:spTree>
    <p:extLst>
      <p:ext uri="{BB962C8B-B14F-4D97-AF65-F5344CB8AC3E}">
        <p14:creationId xmlns:p14="http://schemas.microsoft.com/office/powerpoint/2010/main" val="282158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" y="6490"/>
            <a:ext cx="9135345" cy="6851509"/>
          </a:xfrm>
        </p:spPr>
      </p:pic>
    </p:spTree>
    <p:extLst>
      <p:ext uri="{BB962C8B-B14F-4D97-AF65-F5344CB8AC3E}">
        <p14:creationId xmlns:p14="http://schemas.microsoft.com/office/powerpoint/2010/main" val="391571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60783" y="868693"/>
            <a:ext cx="6949548" cy="5212161"/>
          </a:xfrm>
        </p:spPr>
      </p:pic>
    </p:spTree>
    <p:extLst>
      <p:ext uri="{BB962C8B-B14F-4D97-AF65-F5344CB8AC3E}">
        <p14:creationId xmlns:p14="http://schemas.microsoft.com/office/powerpoint/2010/main" val="13418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"/>
            <a:ext cx="9139132" cy="6854349"/>
          </a:xfrm>
        </p:spPr>
      </p:pic>
    </p:spTree>
    <p:extLst>
      <p:ext uri="{BB962C8B-B14F-4D97-AF65-F5344CB8AC3E}">
        <p14:creationId xmlns:p14="http://schemas.microsoft.com/office/powerpoint/2010/main" val="340690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6768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2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60"/>
            <a:ext cx="9149679" cy="6862259"/>
          </a:xfrm>
        </p:spPr>
      </p:pic>
    </p:spTree>
    <p:extLst>
      <p:ext uri="{BB962C8B-B14F-4D97-AF65-F5344CB8AC3E}">
        <p14:creationId xmlns:p14="http://schemas.microsoft.com/office/powerpoint/2010/main" val="413185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5628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7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7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6490" y="862574"/>
            <a:ext cx="6851915" cy="5138936"/>
          </a:xfrm>
        </p:spPr>
      </p:pic>
    </p:spTree>
    <p:extLst>
      <p:ext uri="{BB962C8B-B14F-4D97-AF65-F5344CB8AC3E}">
        <p14:creationId xmlns:p14="http://schemas.microsoft.com/office/powerpoint/2010/main" val="139171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8011" y="858010"/>
            <a:ext cx="6864085" cy="5148064"/>
          </a:xfrm>
        </p:spPr>
      </p:pic>
    </p:spTree>
    <p:extLst>
      <p:ext uri="{BB962C8B-B14F-4D97-AF65-F5344CB8AC3E}">
        <p14:creationId xmlns:p14="http://schemas.microsoft.com/office/powerpoint/2010/main" val="1372001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1976" y="857250"/>
            <a:ext cx="6858000" cy="5143500"/>
          </a:xfrm>
        </p:spPr>
      </p:pic>
    </p:spTree>
    <p:extLst>
      <p:ext uri="{BB962C8B-B14F-4D97-AF65-F5344CB8AC3E}">
        <p14:creationId xmlns:p14="http://schemas.microsoft.com/office/powerpoint/2010/main" val="505723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Presentazione su schermo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2016-02-17T13:27:48Z</dcterms:created>
  <dcterms:modified xsi:type="dcterms:W3CDTF">2016-02-21T08:05:09Z</dcterms:modified>
</cp:coreProperties>
</file>