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BD8D-832B-421E-8F18-D1D9AF8F5FA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8D3A-5889-4860-BC37-11A862CC0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68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BD8D-832B-421E-8F18-D1D9AF8F5FA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8D3A-5889-4860-BC37-11A862CC0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15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BD8D-832B-421E-8F18-D1D9AF8F5FA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8D3A-5889-4860-BC37-11A862CC0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94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BD8D-832B-421E-8F18-D1D9AF8F5FA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8D3A-5889-4860-BC37-11A862CC0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1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BD8D-832B-421E-8F18-D1D9AF8F5FA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8D3A-5889-4860-BC37-11A862CC0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30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BD8D-832B-421E-8F18-D1D9AF8F5FA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8D3A-5889-4860-BC37-11A862CC0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54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BD8D-832B-421E-8F18-D1D9AF8F5FA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8D3A-5889-4860-BC37-11A862CC0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5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BD8D-832B-421E-8F18-D1D9AF8F5FA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8D3A-5889-4860-BC37-11A862CC0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54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BD8D-832B-421E-8F18-D1D9AF8F5FA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8D3A-5889-4860-BC37-11A862CC0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0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BD8D-832B-421E-8F18-D1D9AF8F5FA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8D3A-5889-4860-BC37-11A862CC0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02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BD8D-832B-421E-8F18-D1D9AF8F5FA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8D3A-5889-4860-BC37-11A862CC0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92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BD8D-832B-421E-8F18-D1D9AF8F5FA8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58D3A-5889-4860-BC37-11A862CC0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29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31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170"/>
            <a:ext cx="9160227" cy="6870170"/>
          </a:xfrm>
        </p:spPr>
      </p:pic>
    </p:spTree>
    <p:extLst>
      <p:ext uri="{BB962C8B-B14F-4D97-AF65-F5344CB8AC3E}">
        <p14:creationId xmlns:p14="http://schemas.microsoft.com/office/powerpoint/2010/main" val="281034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444"/>
            <a:ext cx="9167259" cy="6875444"/>
          </a:xfrm>
        </p:spPr>
      </p:pic>
    </p:spTree>
    <p:extLst>
      <p:ext uri="{BB962C8B-B14F-4D97-AF65-F5344CB8AC3E}">
        <p14:creationId xmlns:p14="http://schemas.microsoft.com/office/powerpoint/2010/main" val="268319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68"/>
            <a:ext cx="9188624" cy="6891468"/>
          </a:xfrm>
        </p:spPr>
      </p:pic>
    </p:spTree>
    <p:extLst>
      <p:ext uri="{BB962C8B-B14F-4D97-AF65-F5344CB8AC3E}">
        <p14:creationId xmlns:p14="http://schemas.microsoft.com/office/powerpoint/2010/main" val="358336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0740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8509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4885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28"/>
            <a:ext cx="9131829" cy="6848872"/>
          </a:xfrm>
        </p:spPr>
      </p:pic>
    </p:spTree>
    <p:extLst>
      <p:ext uri="{BB962C8B-B14F-4D97-AF65-F5344CB8AC3E}">
        <p14:creationId xmlns:p14="http://schemas.microsoft.com/office/powerpoint/2010/main" val="1013271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3363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96151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5166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95406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59869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38"/>
            <a:ext cx="9121281" cy="6840961"/>
          </a:xfrm>
        </p:spPr>
      </p:pic>
    </p:spTree>
    <p:extLst>
      <p:ext uri="{BB962C8B-B14F-4D97-AF65-F5344CB8AC3E}">
        <p14:creationId xmlns:p14="http://schemas.microsoft.com/office/powerpoint/2010/main" val="3816188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63270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14"/>
            <a:ext cx="9113980" cy="6835485"/>
          </a:xfrm>
        </p:spPr>
      </p:pic>
    </p:spTree>
    <p:extLst>
      <p:ext uri="{BB962C8B-B14F-4D97-AF65-F5344CB8AC3E}">
        <p14:creationId xmlns:p14="http://schemas.microsoft.com/office/powerpoint/2010/main" val="217429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3208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2598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24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2"/>
            <a:ext cx="9128584" cy="6846438"/>
          </a:xfrm>
        </p:spPr>
      </p:pic>
    </p:spTree>
    <p:extLst>
      <p:ext uri="{BB962C8B-B14F-4D97-AF65-F5344CB8AC3E}">
        <p14:creationId xmlns:p14="http://schemas.microsoft.com/office/powerpoint/2010/main" val="103635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5381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1034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" y="-25558"/>
            <a:ext cx="9178077" cy="6883558"/>
          </a:xfrm>
        </p:spPr>
      </p:pic>
    </p:spTree>
    <p:extLst>
      <p:ext uri="{BB962C8B-B14F-4D97-AF65-F5344CB8AC3E}">
        <p14:creationId xmlns:p14="http://schemas.microsoft.com/office/powerpoint/2010/main" val="166637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3287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Presentazione su schermo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2016-02-17T14:45:22Z</dcterms:created>
  <dcterms:modified xsi:type="dcterms:W3CDTF">2016-02-17T14:57:31Z</dcterms:modified>
</cp:coreProperties>
</file>