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9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89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2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9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1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2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5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33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22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9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53A8-8D80-4C6D-B5FB-1DC860BFE56D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993E-AE41-47F5-90D0-D357D0D8D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2130425"/>
            <a:ext cx="374441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Piacenza, Santo Stefano, affresco.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1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Piacenza, Santo Stefano, affresco. Da Riv. Fasc. 124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Piacenza, Santo Stefano, affresco. Da Riv. Fasc. 124</dc:title>
  <dc:creator>lenovo</dc:creator>
  <cp:lastModifiedBy>lenovo</cp:lastModifiedBy>
  <cp:revision>1</cp:revision>
  <dcterms:created xsi:type="dcterms:W3CDTF">2016-06-17T08:53:32Z</dcterms:created>
  <dcterms:modified xsi:type="dcterms:W3CDTF">2016-06-17T08:55:32Z</dcterms:modified>
</cp:coreProperties>
</file>