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63F84-62EA-4E69-8C6E-CCB4152079CA}" type="datetimeFigureOut">
              <a:rPr lang="it-IT" smtClean="0"/>
              <a:t>08/07/2018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CB90-100C-46E0-B1EB-B192ECF16E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1933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63F84-62EA-4E69-8C6E-CCB4152079CA}" type="datetimeFigureOut">
              <a:rPr lang="it-IT" smtClean="0"/>
              <a:t>08/07/2018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CB90-100C-46E0-B1EB-B192ECF16E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836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63F84-62EA-4E69-8C6E-CCB4152079CA}" type="datetimeFigureOut">
              <a:rPr lang="it-IT" smtClean="0"/>
              <a:t>08/07/2018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CB90-100C-46E0-B1EB-B192ECF16E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066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63F84-62EA-4E69-8C6E-CCB4152079CA}" type="datetimeFigureOut">
              <a:rPr lang="it-IT" smtClean="0"/>
              <a:t>08/07/2018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CB90-100C-46E0-B1EB-B192ECF16E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585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63F84-62EA-4E69-8C6E-CCB4152079CA}" type="datetimeFigureOut">
              <a:rPr lang="it-IT" smtClean="0"/>
              <a:t>08/07/2018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CB90-100C-46E0-B1EB-B192ECF16E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414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63F84-62EA-4E69-8C6E-CCB4152079CA}" type="datetimeFigureOut">
              <a:rPr lang="it-IT" smtClean="0"/>
              <a:t>08/07/2018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CB90-100C-46E0-B1EB-B192ECF16E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5676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63F84-62EA-4E69-8C6E-CCB4152079CA}" type="datetimeFigureOut">
              <a:rPr lang="it-IT" smtClean="0"/>
              <a:t>08/07/2018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CB90-100C-46E0-B1EB-B192ECF16E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656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63F84-62EA-4E69-8C6E-CCB4152079CA}" type="datetimeFigureOut">
              <a:rPr lang="it-IT" smtClean="0"/>
              <a:t>08/07/2018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CB90-100C-46E0-B1EB-B192ECF16E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456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63F84-62EA-4E69-8C6E-CCB4152079CA}" type="datetimeFigureOut">
              <a:rPr lang="it-IT" smtClean="0"/>
              <a:t>08/07/2018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CB90-100C-46E0-B1EB-B192ECF16E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561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63F84-62EA-4E69-8C6E-CCB4152079CA}" type="datetimeFigureOut">
              <a:rPr lang="it-IT" smtClean="0"/>
              <a:t>08/07/2018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CB90-100C-46E0-B1EB-B192ECF16E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43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63F84-62EA-4E69-8C6E-CCB4152079CA}" type="datetimeFigureOut">
              <a:rPr lang="it-IT" smtClean="0"/>
              <a:t>08/07/2018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CB90-100C-46E0-B1EB-B192ECF16E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121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63F84-62EA-4E69-8C6E-CCB4152079CA}" type="datetimeFigureOut">
              <a:rPr lang="it-IT" smtClean="0"/>
              <a:t>08/07/2018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ACB90-100C-46E0-B1EB-B192ECF16E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715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Luca Signorelli, I beati in Paradiso,  Storie degli ultimi giorni, 1499-150, affresco, Orvieto, duomo, </a:t>
            </a:r>
            <a:r>
              <a:rPr lang="it-IT" sz="2000" dirty="0" err="1" smtClean="0"/>
              <a:t>cappell</a:t>
            </a:r>
            <a:r>
              <a:rPr lang="it-IT" sz="2000" dirty="0" smtClean="0"/>
              <a:t> di San Brizio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5703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340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237312"/>
            <a:ext cx="7772400" cy="620688"/>
          </a:xfrm>
        </p:spPr>
        <p:txBody>
          <a:bodyPr>
            <a:normAutofit/>
          </a:bodyPr>
          <a:lstStyle/>
          <a:p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6237312"/>
            <a:ext cx="64008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Part. Dei dannati </a:t>
            </a:r>
            <a:endParaRPr lang="it-IT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7555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126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Part. Della predica e Fatti dell’Anticristo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038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912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525344"/>
            <a:ext cx="8229600" cy="332656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I Dannati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" y="28465"/>
            <a:ext cx="8357119" cy="652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668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 resurrezione della carne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20" y="0"/>
            <a:ext cx="8709369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504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64288" y="274638"/>
            <a:ext cx="1979712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I beati in Paradiso d storie deli ultimi giorni, 1499-1504, Orvieto, Duomo, </a:t>
            </a:r>
            <a:r>
              <a:rPr lang="it-IT" sz="2000" dirty="0" err="1" smtClean="0"/>
              <a:t>cappell</a:t>
            </a:r>
            <a:r>
              <a:rPr lang="it-IT" sz="2000" dirty="0" smtClean="0"/>
              <a:t> di </a:t>
            </a:r>
            <a:r>
              <a:rPr lang="it-IT" sz="2000" smtClean="0"/>
              <a:t>san Brizio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" y="0"/>
            <a:ext cx="7067800" cy="690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6324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62</Words>
  <Application>Microsoft Office PowerPoint</Application>
  <PresentationFormat>Presentazione su schermo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Luca Signorelli, I beati in Paradiso,  Storie degli ultimi giorni, 1499-150, affresco, Orvieto, duomo, cappell di San Brizio</vt:lpstr>
      <vt:lpstr>Presentazione standard di PowerPoint</vt:lpstr>
      <vt:lpstr>Part. Della predica e Fatti dell’Anticristo</vt:lpstr>
      <vt:lpstr>I Dannati</vt:lpstr>
      <vt:lpstr>La resurrezione della carne</vt:lpstr>
      <vt:lpstr>I beati in Paradiso d storie deli ultimi giorni, 1499-1504, Orvieto, Duomo, cappell di san Brizio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4</cp:revision>
  <dcterms:created xsi:type="dcterms:W3CDTF">2018-07-08T04:41:47Z</dcterms:created>
  <dcterms:modified xsi:type="dcterms:W3CDTF">2018-07-08T17:12:35Z</dcterms:modified>
</cp:coreProperties>
</file>