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8" r:id="rId2"/>
    <p:sldId id="419" r:id="rId3"/>
    <p:sldId id="420" r:id="rId4"/>
    <p:sldId id="400" r:id="rId5"/>
    <p:sldId id="421" r:id="rId6"/>
    <p:sldId id="4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2 PARTE" id="{5546DD5D-C8A2-4114-9FBE-047B617CF4C4}">
          <p14:sldIdLst>
            <p14:sldId id="418"/>
            <p14:sldId id="419"/>
            <p14:sldId id="420"/>
            <p14:sldId id="400"/>
            <p14:sldId id="421"/>
            <p14:sldId id="41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37" d="100"/>
          <a:sy n="37" d="100"/>
        </p:scale>
        <p:origin x="66" y="16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30E6E68A-0999-CF10-948D-10C589BB5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896" y="731520"/>
            <a:ext cx="7975837" cy="509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622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CC3F9542-BEA8-DFD4-1E55-308F608F9D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41" y="842601"/>
            <a:ext cx="8002117" cy="517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60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18B2E9F7-E31E-6845-2E08-51B7D2A229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8284" y="2514472"/>
            <a:ext cx="7935432" cy="1829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60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9">
            <a:extLst>
              <a:ext uri="{FF2B5EF4-FFF2-40B4-BE49-F238E27FC236}">
                <a16:creationId xmlns:a16="http://schemas.microsoft.com/office/drawing/2014/main" id="{26176824-7946-6969-3841-DD5C101DF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7622"/>
            <a:ext cx="12192000" cy="6894986"/>
            <a:chOff x="0" y="-7622"/>
            <a:chExt cx="12192000" cy="689498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5675077-BFF1-36B0-EA6D-B4599DBA72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-7621"/>
              <a:ext cx="12192000" cy="6887364"/>
            </a:xfrm>
            <a:prstGeom prst="rect">
              <a:avLst/>
            </a:prstGeom>
            <a:gradFill>
              <a:gsLst>
                <a:gs pos="8000">
                  <a:schemeClr val="accent5"/>
                </a:gs>
                <a:gs pos="100000">
                  <a:schemeClr val="accent2"/>
                </a:gs>
              </a:gsLst>
              <a:lin ang="4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637796C-75D6-BAA5-036C-0E9E7F85B7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9" y="0"/>
              <a:ext cx="8216919" cy="6887364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75000"/>
                    <a:alpha val="79000"/>
                  </a:schemeClr>
                </a:gs>
                <a:gs pos="40000">
                  <a:schemeClr val="accent5">
                    <a:lumMod val="60000"/>
                    <a:lumOff val="40000"/>
                    <a:alpha val="0"/>
                  </a:schemeClr>
                </a:gs>
              </a:gsLst>
              <a:lin ang="19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BFBD50A-DBB5-04FA-45B9-183C84E4C9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39978" y="-7622"/>
              <a:ext cx="8451623" cy="6887367"/>
            </a:xfrm>
            <a:prstGeom prst="rect">
              <a:avLst/>
            </a:prstGeom>
            <a:gradFill>
              <a:gsLst>
                <a:gs pos="0">
                  <a:schemeClr val="accent5">
                    <a:lumMod val="75000"/>
                    <a:alpha val="67000"/>
                  </a:schemeClr>
                </a:gs>
                <a:gs pos="60000">
                  <a:schemeClr val="accent5">
                    <a:alpha val="0"/>
                  </a:scheme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2659E1E-0E9F-DC4F-40A9-CFA17EDF78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8217318" y="7059"/>
              <a:ext cx="3974283" cy="6872683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4000"/>
                  </a:schemeClr>
                </a:gs>
                <a:gs pos="41000">
                  <a:schemeClr val="accent2">
                    <a:alpha val="0"/>
                  </a:schemeClr>
                </a:gs>
              </a:gsLst>
              <a:lin ang="1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91BA358F-80BA-768E-78BF-22C732A304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000"/>
          <a:stretch>
            <a:fillRect/>
          </a:stretch>
        </p:blipFill>
        <p:spPr>
          <a:xfrm>
            <a:off x="122716" y="115738"/>
            <a:ext cx="11938653" cy="6618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802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3B64FA-148D-B201-9B3F-CD53A7B04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690824-9744-3B5D-CB37-7F022FCBA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0368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B15C155B-EE04-9E15-124F-BCEB256F6481}"/>
              </a:ext>
            </a:extLst>
          </p:cNvPr>
          <p:cNvSpPr txBox="1"/>
          <p:nvPr/>
        </p:nvSpPr>
        <p:spPr>
          <a:xfrm>
            <a:off x="737938" y="897147"/>
            <a:ext cx="10956758" cy="4110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Link da cui poter scaricare tutto il materiale</a:t>
            </a:r>
            <a:r>
              <a:rPr lang="it-IT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it-IT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audio \ video della serata: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https://padrisomaschi.com/SCM_2026.zip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it-IT" sz="24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it-IT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it-IT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Padre Maurizio Brioli: </a:t>
            </a:r>
            <a:endParaRPr lang="it-IT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e-mail mbrioli@gmail.com</a:t>
            </a:r>
            <a:endParaRPr lang="it-IT" sz="2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it-IT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873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5368</TotalTime>
  <Words>36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Utente Pc</dc:creator>
  <cp:lastModifiedBy>Mario D'Angella</cp:lastModifiedBy>
  <cp:revision>179</cp:revision>
  <dcterms:created xsi:type="dcterms:W3CDTF">2026-03-27T10:37:08Z</dcterms:created>
  <dcterms:modified xsi:type="dcterms:W3CDTF">2026-06-22T13:44:57Z</dcterms:modified>
</cp:coreProperties>
</file>