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4049-479D-4A33-876C-D4D2198208A5}" type="datetimeFigureOut">
              <a:rPr lang="it-IT" smtClean="0"/>
              <a:t>26/03/2012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0D54-0AEF-4AF6-BFEA-1926598C3B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4049-479D-4A33-876C-D4D2198208A5}" type="datetimeFigureOut">
              <a:rPr lang="it-IT" smtClean="0"/>
              <a:t>26/03/2012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0D54-0AEF-4AF6-BFEA-1926598C3B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4049-479D-4A33-876C-D4D2198208A5}" type="datetimeFigureOut">
              <a:rPr lang="it-IT" smtClean="0"/>
              <a:t>26/03/2012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0D54-0AEF-4AF6-BFEA-1926598C3B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4049-479D-4A33-876C-D4D2198208A5}" type="datetimeFigureOut">
              <a:rPr lang="it-IT" smtClean="0"/>
              <a:t>26/03/2012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0D54-0AEF-4AF6-BFEA-1926598C3B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4049-479D-4A33-876C-D4D2198208A5}" type="datetimeFigureOut">
              <a:rPr lang="it-IT" smtClean="0"/>
              <a:t>26/03/2012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0D54-0AEF-4AF6-BFEA-1926598C3B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4049-479D-4A33-876C-D4D2198208A5}" type="datetimeFigureOut">
              <a:rPr lang="it-IT" smtClean="0"/>
              <a:t>26/03/2012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0D54-0AEF-4AF6-BFEA-1926598C3B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4049-479D-4A33-876C-D4D2198208A5}" type="datetimeFigureOut">
              <a:rPr lang="it-IT" smtClean="0"/>
              <a:t>26/03/2012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0D54-0AEF-4AF6-BFEA-1926598C3B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4049-479D-4A33-876C-D4D2198208A5}" type="datetimeFigureOut">
              <a:rPr lang="it-IT" smtClean="0"/>
              <a:t>26/03/2012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0D54-0AEF-4AF6-BFEA-1926598C3B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4049-479D-4A33-876C-D4D2198208A5}" type="datetimeFigureOut">
              <a:rPr lang="it-IT" smtClean="0"/>
              <a:t>26/03/2012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0D54-0AEF-4AF6-BFEA-1926598C3B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4049-479D-4A33-876C-D4D2198208A5}" type="datetimeFigureOut">
              <a:rPr lang="it-IT" smtClean="0"/>
              <a:t>26/03/2012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0D54-0AEF-4AF6-BFEA-1926598C3B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A4049-479D-4A33-876C-D4D2198208A5}" type="datetimeFigureOut">
              <a:rPr lang="it-IT" smtClean="0"/>
              <a:t>26/03/2012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0D54-0AEF-4AF6-BFEA-1926598C3B6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A4049-479D-4A33-876C-D4D2198208A5}" type="datetimeFigureOut">
              <a:rPr lang="it-IT" smtClean="0"/>
              <a:t>26/03/2012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B0D54-0AEF-4AF6-BFEA-1926598C3B6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48833" y="3645024"/>
            <a:ext cx="269557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052736"/>
            <a:ext cx="1971675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WordArt 5"/>
          <p:cNvSpPr>
            <a:spLocks noChangeArrowheads="1" noChangeShapeType="1" noTextEdit="1"/>
          </p:cNvSpPr>
          <p:nvPr/>
        </p:nvSpPr>
        <p:spPr bwMode="auto">
          <a:xfrm>
            <a:off x="5508104" y="3573016"/>
            <a:ext cx="2736304" cy="1872208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30856"/>
              </a:avLst>
            </a:prstTxWarp>
          </a:bodyPr>
          <a:lstStyle/>
          <a:p>
            <a:pPr algn="ctr" rtl="0"/>
            <a:r>
              <a:rPr lang="it-IT" sz="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V CENTENARIO DELLA LIBERAZIONE DALLA PRIGIONIA </a:t>
            </a:r>
            <a:endParaRPr lang="it-IT" sz="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1030" name="WordArt 6"/>
          <p:cNvSpPr>
            <a:spLocks noChangeArrowheads="1" noChangeShapeType="1" noTextEdit="1"/>
          </p:cNvSpPr>
          <p:nvPr/>
        </p:nvSpPr>
        <p:spPr bwMode="auto">
          <a:xfrm>
            <a:off x="1115616" y="965200"/>
            <a:ext cx="2088232" cy="2175768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r>
              <a:rPr lang="it-IT" sz="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V CENTENARIO DELLA LIBERAZIONE DALLA PRIGIONIA </a:t>
            </a:r>
            <a:endParaRPr lang="it-IT" sz="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691680" y="1052736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imes New Roman" pitchFamily="18" charset="0"/>
                <a:cs typeface="Times New Roman" pitchFamily="18" charset="0"/>
              </a:rPr>
              <a:t>4 – 5 - 2012</a:t>
            </a:r>
            <a:endParaRPr lang="it-IT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379845" y="3656057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latin typeface="Times New Roman" pitchFamily="18" charset="0"/>
                <a:cs typeface="Times New Roman" pitchFamily="18" charset="0"/>
              </a:rPr>
              <a:t>4 – 5 - 2012</a:t>
            </a:r>
            <a:endParaRPr lang="it-IT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239592" y="2996952"/>
            <a:ext cx="19642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ANNO GIUBILARE SOMASCO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1391992" y="3356992"/>
            <a:ext cx="1667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SAN GIROLAMO MIANI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6012160" y="5517232"/>
            <a:ext cx="19642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ANNO GIUBILARE SOMASCO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164560" y="5877272"/>
            <a:ext cx="1667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SAN GIROLAMO MIANI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34</Words>
  <Application>Microsoft Office PowerPoint</Application>
  <PresentationFormat>Presentazione su schermo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domenico</dc:creator>
  <cp:lastModifiedBy>domenico</cp:lastModifiedBy>
  <cp:revision>2</cp:revision>
  <dcterms:created xsi:type="dcterms:W3CDTF">2012-03-26T08:46:59Z</dcterms:created>
  <dcterms:modified xsi:type="dcterms:W3CDTF">2012-03-26T09:38:40Z</dcterms:modified>
</cp:coreProperties>
</file>