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0A99-D5ED-4907-9395-E254B47495AA}" type="datetimeFigureOut">
              <a:rPr lang="it-IT" smtClean="0"/>
              <a:t>19/04/2012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6E354-97D9-423C-96DB-855E38B2540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8124" t="10222" r="24188" b="5778"/>
          <a:stretch>
            <a:fillRect/>
          </a:stretch>
        </p:blipFill>
        <p:spPr bwMode="auto">
          <a:xfrm rot="5400000">
            <a:off x="2038388" y="-40716"/>
            <a:ext cx="5571230" cy="698482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3374" t="11889" r="2063" b="7889"/>
          <a:stretch>
            <a:fillRect/>
          </a:stretch>
        </p:blipFill>
        <p:spPr bwMode="auto">
          <a:xfrm>
            <a:off x="-2633662" y="-9525"/>
            <a:ext cx="14411325" cy="68770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3374" t="11889" r="2063" b="7889"/>
          <a:stretch>
            <a:fillRect/>
          </a:stretch>
        </p:blipFill>
        <p:spPr bwMode="auto">
          <a:xfrm>
            <a:off x="-2633662" y="-9525"/>
            <a:ext cx="14411325" cy="68770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500" t="32444" r="38250" b="38778"/>
          <a:stretch>
            <a:fillRect/>
          </a:stretch>
        </p:blipFill>
        <p:spPr bwMode="auto">
          <a:xfrm>
            <a:off x="2938463" y="619125"/>
            <a:ext cx="3543300" cy="24669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 l="37125" t="54333" r="36437" b="13222"/>
          <a:stretch>
            <a:fillRect/>
          </a:stretch>
        </p:blipFill>
        <p:spPr bwMode="auto">
          <a:xfrm>
            <a:off x="-1966912" y="3404906"/>
            <a:ext cx="3705225" cy="25577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20187" t="16111" r="18750" b="11556"/>
          <a:stretch>
            <a:fillRect/>
          </a:stretch>
        </p:blipFill>
        <p:spPr bwMode="auto">
          <a:xfrm>
            <a:off x="7682498" y="549261"/>
            <a:ext cx="3628440" cy="241772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l="10250" t="14444" r="10375" b="7556"/>
          <a:stretch>
            <a:fillRect/>
          </a:stretch>
        </p:blipFill>
        <p:spPr bwMode="auto">
          <a:xfrm>
            <a:off x="2900363" y="4064144"/>
            <a:ext cx="3533775" cy="19533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 l="38186" t="64000" r="24188" b="5778"/>
          <a:stretch>
            <a:fillRect/>
          </a:stretch>
        </p:blipFill>
        <p:spPr bwMode="auto">
          <a:xfrm>
            <a:off x="7624763" y="4073408"/>
            <a:ext cx="3886200" cy="175589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Presentazione su schermo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domenico</dc:creator>
  <cp:lastModifiedBy>domenico</cp:lastModifiedBy>
  <cp:revision>1</cp:revision>
  <dcterms:created xsi:type="dcterms:W3CDTF">2012-04-19T20:21:29Z</dcterms:created>
  <dcterms:modified xsi:type="dcterms:W3CDTF">2012-04-19T20:33:37Z</dcterms:modified>
</cp:coreProperties>
</file>