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C1FA1-81A7-4589-95DF-FD2500A6A887}" type="datetimeFigureOut">
              <a:rPr lang="it-IT" smtClean="0"/>
              <a:pPr/>
              <a:t>31/03/2012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85F10-BEA4-4675-9F1F-FFA8AC0CA8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80" y="1882649"/>
            <a:ext cx="27178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871796" y="1833791"/>
            <a:ext cx="2520280" cy="216024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it-IT" sz="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V CENTENARIO DELLA LIBERAZIONE DALLA PRIGIONIA </a:t>
            </a:r>
            <a:endParaRPr lang="it-IT" sz="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34120" y="5373216"/>
            <a:ext cx="19642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ANNO GIUBILARE SOMASCO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6520" y="5146159"/>
            <a:ext cx="1667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SAN GIROLAMO MIANI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42232" y="9807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717829" y="1905799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4 – 5 - 2012</a:t>
            </a:r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915816" y="188640"/>
            <a:ext cx="30258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Fac-simile per annullo figurato</a:t>
            </a:r>
          </a:p>
          <a:p>
            <a:endParaRPr lang="it-IT" sz="1200" dirty="0"/>
          </a:p>
        </p:txBody>
      </p:sp>
      <p:pic>
        <p:nvPicPr>
          <p:cNvPr id="1027" name="Picture 3" descr="C:\Users\domenico\Desktop\MOSTRA SAN GIROLAMO - ORGANIZZAZIONE\SAN MARINO ANNULLO\Squadro Immagime comple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1882" y="927695"/>
            <a:ext cx="3638550" cy="538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domenico</dc:creator>
  <cp:lastModifiedBy>domenico</cp:lastModifiedBy>
  <cp:revision>2</cp:revision>
  <dcterms:created xsi:type="dcterms:W3CDTF">2012-03-28T15:49:07Z</dcterms:created>
  <dcterms:modified xsi:type="dcterms:W3CDTF">2012-03-31T08:11:16Z</dcterms:modified>
</cp:coreProperties>
</file>