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40DAB-8519-4D77-AD56-550AB6B24800}" type="datetimeFigureOut">
              <a:rPr lang="it-IT" smtClean="0"/>
              <a:t>30/03/2012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BC2C-CEC9-4F79-AFC8-1EF04F8BE04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l="16875" t="10222" r="15750" b="5778"/>
          <a:stretch>
            <a:fillRect/>
          </a:stretch>
        </p:blipFill>
        <p:spPr bwMode="auto">
          <a:xfrm>
            <a:off x="107504" y="260648"/>
            <a:ext cx="8972110" cy="629212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539552" y="5693186"/>
            <a:ext cx="2728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dirty="0" smtClean="0"/>
              <a:t>Immagine proveniente dall’Archivio Generale dei</a:t>
            </a:r>
          </a:p>
          <a:p>
            <a:r>
              <a:rPr lang="it-IT" sz="1000" dirty="0" smtClean="0"/>
              <a:t>Chierici Regolari </a:t>
            </a:r>
            <a:r>
              <a:rPr lang="it-IT" sz="1000" dirty="0" err="1" smtClean="0"/>
              <a:t>Somaschi</a:t>
            </a:r>
            <a:r>
              <a:rPr lang="it-IT" sz="1000" dirty="0" smtClean="0"/>
              <a:t>     Roma -Morena</a:t>
            </a:r>
            <a:endParaRPr lang="it-IT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domenico</dc:creator>
  <cp:lastModifiedBy>domenico</cp:lastModifiedBy>
  <cp:revision>1</cp:revision>
  <dcterms:created xsi:type="dcterms:W3CDTF">2012-03-30T19:37:27Z</dcterms:created>
  <dcterms:modified xsi:type="dcterms:W3CDTF">2012-03-30T19:43:31Z</dcterms:modified>
</cp:coreProperties>
</file>