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75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4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4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9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73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81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01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9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0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0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2629-3327-4B54-9D73-7795642C8C05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D423-7FD4-4027-800B-39C32502B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54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278"/>
            <a:ext cx="4680520" cy="68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8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686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70" y="0"/>
            <a:ext cx="4424938" cy="692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7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" y="0"/>
            <a:ext cx="91542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8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72" y="0"/>
            <a:ext cx="4792459" cy="684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884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2020-05-06T09:14:25Z</dcterms:created>
  <dcterms:modified xsi:type="dcterms:W3CDTF">2020-05-06T09:15:26Z</dcterms:modified>
</cp:coreProperties>
</file>