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9144000" cy="6858000" type="screen4x3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58" d="100"/>
          <a:sy n="58" d="100"/>
        </p:scale>
        <p:origin x="-572" y="-6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C2002D-564F-4053-A88A-649880C544AA}" type="datetimeFigureOut">
              <a:rPr lang="it-IT" smtClean="0"/>
              <a:t>15/01/2018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54843F-0954-4288-B303-A08D11AFFFBD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108721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C2002D-564F-4053-A88A-649880C544AA}" type="datetimeFigureOut">
              <a:rPr lang="it-IT" smtClean="0"/>
              <a:t>15/01/2018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54843F-0954-4288-B303-A08D11AFFFBD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1301065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C2002D-564F-4053-A88A-649880C544AA}" type="datetimeFigureOut">
              <a:rPr lang="it-IT" smtClean="0"/>
              <a:t>15/01/2018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54843F-0954-4288-B303-A08D11AFFFBD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3920446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C2002D-564F-4053-A88A-649880C544AA}" type="datetimeFigureOut">
              <a:rPr lang="it-IT" smtClean="0"/>
              <a:t>15/01/2018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54843F-0954-4288-B303-A08D11AFFFBD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5441275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C2002D-564F-4053-A88A-649880C544AA}" type="datetimeFigureOut">
              <a:rPr lang="it-IT" smtClean="0"/>
              <a:t>15/01/2018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54843F-0954-4288-B303-A08D11AFFFBD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5903863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C2002D-564F-4053-A88A-649880C544AA}" type="datetimeFigureOut">
              <a:rPr lang="it-IT" smtClean="0"/>
              <a:t>15/01/2018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54843F-0954-4288-B303-A08D11AFFFBD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5860361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C2002D-564F-4053-A88A-649880C544AA}" type="datetimeFigureOut">
              <a:rPr lang="it-IT" smtClean="0"/>
              <a:t>15/01/2018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54843F-0954-4288-B303-A08D11AFFFBD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8893208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C2002D-564F-4053-A88A-649880C544AA}" type="datetimeFigureOut">
              <a:rPr lang="it-IT" smtClean="0"/>
              <a:t>15/01/2018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54843F-0954-4288-B303-A08D11AFFFBD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1030078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C2002D-564F-4053-A88A-649880C544AA}" type="datetimeFigureOut">
              <a:rPr lang="it-IT" smtClean="0"/>
              <a:t>15/01/2018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54843F-0954-4288-B303-A08D11AFFFBD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4724395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C2002D-564F-4053-A88A-649880C544AA}" type="datetimeFigureOut">
              <a:rPr lang="it-IT" smtClean="0"/>
              <a:t>15/01/2018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54843F-0954-4288-B303-A08D11AFFFBD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7368826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C2002D-564F-4053-A88A-649880C544AA}" type="datetimeFigureOut">
              <a:rPr lang="it-IT" smtClean="0"/>
              <a:t>15/01/2018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54843F-0954-4288-B303-A08D11AFFFBD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0055274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C2002D-564F-4053-A88A-649880C544AA}" type="datetimeFigureOut">
              <a:rPr lang="it-IT" smtClean="0"/>
              <a:t>15/01/2018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D54843F-0954-4288-B303-A08D11AFFFBD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0954587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2775" y="193675"/>
            <a:ext cx="5376863" cy="6469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2603985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6093296"/>
            <a:ext cx="8229600" cy="764704"/>
          </a:xfrm>
        </p:spPr>
        <p:txBody>
          <a:bodyPr>
            <a:normAutofit/>
          </a:bodyPr>
          <a:lstStyle/>
          <a:p>
            <a:r>
              <a:rPr lang="it-IT" sz="2000" dirty="0" smtClean="0"/>
              <a:t>Amelia, veduta di un lato del Collegio S. Michele Arcangelo</a:t>
            </a:r>
            <a:endParaRPr lang="it-IT" sz="2000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0"/>
            <a:ext cx="8669341" cy="6237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3247889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5148064" y="274638"/>
            <a:ext cx="3538736" cy="1143000"/>
          </a:xfrm>
        </p:spPr>
        <p:txBody>
          <a:bodyPr>
            <a:normAutofit/>
          </a:bodyPr>
          <a:lstStyle/>
          <a:p>
            <a:r>
              <a:rPr lang="it-IT" sz="2000" dirty="0" smtClean="0"/>
              <a:t>Amelia, facciata della chiesa del Collegio S. Michele Arcangelo</a:t>
            </a:r>
            <a:endParaRPr lang="it-IT" sz="2000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4668927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4530235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5148064" y="274638"/>
            <a:ext cx="3538736" cy="1143000"/>
          </a:xfrm>
        </p:spPr>
        <p:txBody>
          <a:bodyPr>
            <a:normAutofit/>
          </a:bodyPr>
          <a:lstStyle/>
          <a:p>
            <a:r>
              <a:rPr lang="it-IT" sz="2000" dirty="0" smtClean="0"/>
              <a:t>Amelia, Collegio S. Michele </a:t>
            </a:r>
            <a:r>
              <a:rPr lang="it-IT" sz="2000" dirty="0" err="1" smtClean="0"/>
              <a:t>Arcngelo,S</a:t>
            </a:r>
            <a:r>
              <a:rPr lang="it-IT" sz="2000" dirty="0" smtClean="0"/>
              <a:t>. Girolamo e la sorgente d’acqua</a:t>
            </a:r>
            <a:endParaRPr lang="it-IT" sz="2000" dirty="0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990693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2898215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5004048" y="274638"/>
            <a:ext cx="3682752" cy="1143000"/>
          </a:xfrm>
        </p:spPr>
        <p:txBody>
          <a:bodyPr>
            <a:normAutofit/>
          </a:bodyPr>
          <a:lstStyle/>
          <a:p>
            <a:r>
              <a:rPr lang="it-IT" sz="2000" dirty="0" smtClean="0"/>
              <a:t>Amelia, Girolamo liberato dalla Madonna</a:t>
            </a:r>
            <a:endParaRPr lang="it-IT" sz="2000" dirty="0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67543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3052630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5580112" y="274638"/>
            <a:ext cx="3106688" cy="1143000"/>
          </a:xfrm>
        </p:spPr>
        <p:txBody>
          <a:bodyPr>
            <a:normAutofit/>
          </a:bodyPr>
          <a:lstStyle/>
          <a:p>
            <a:r>
              <a:rPr lang="it-IT" sz="2000" dirty="0" smtClean="0"/>
              <a:t>Amelia, Girolamo Miani abbandona ogni avere</a:t>
            </a:r>
            <a:endParaRPr lang="it-IT" sz="2000" dirty="0"/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509484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0108869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5220072" y="274638"/>
            <a:ext cx="3466728" cy="1143000"/>
          </a:xfrm>
        </p:spPr>
        <p:txBody>
          <a:bodyPr>
            <a:normAutofit/>
          </a:bodyPr>
          <a:lstStyle/>
          <a:p>
            <a:r>
              <a:rPr lang="it-IT" sz="2000" dirty="0" smtClean="0"/>
              <a:t>Amelia, Girolamo Miani e le convertite</a:t>
            </a:r>
            <a:endParaRPr lang="it-IT" sz="2000" dirty="0"/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4923833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8833372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0" y="6237312"/>
            <a:ext cx="9144000" cy="620688"/>
          </a:xfrm>
        </p:spPr>
        <p:txBody>
          <a:bodyPr>
            <a:normAutofit fontScale="90000"/>
          </a:bodyPr>
          <a:lstStyle/>
          <a:p>
            <a:r>
              <a:rPr lang="it-IT" sz="2000" dirty="0" smtClean="0"/>
              <a:t>Amelia, I Somaschi supplicano il S. Padre </a:t>
            </a:r>
            <a:br>
              <a:rPr lang="it-IT" sz="2000" dirty="0" smtClean="0"/>
            </a:br>
            <a:r>
              <a:rPr lang="it-IT" sz="2000" dirty="0" smtClean="0"/>
              <a:t>per la bolla di fondazione del Collegio di San Michele Arcangelo di Amelia</a:t>
            </a:r>
            <a:br>
              <a:rPr lang="it-IT" sz="2000" dirty="0" smtClean="0"/>
            </a:br>
            <a:endParaRPr lang="it-IT" sz="2000" dirty="0"/>
          </a:p>
        </p:txBody>
      </p:sp>
      <p:pic>
        <p:nvPicPr>
          <p:cNvPr id="819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-99392"/>
            <a:ext cx="8532440" cy="61926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05183567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</TotalTime>
  <Words>65</Words>
  <Application>Microsoft Office PowerPoint</Application>
  <PresentationFormat>Presentazione su schermo (4:3)</PresentationFormat>
  <Paragraphs>7</Paragraphs>
  <Slides>8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8</vt:i4>
      </vt:variant>
    </vt:vector>
  </HeadingPairs>
  <TitlesOfParts>
    <vt:vector size="9" baseType="lpstr">
      <vt:lpstr>Tema di Office</vt:lpstr>
      <vt:lpstr>Presentazione standard di PowerPoint</vt:lpstr>
      <vt:lpstr>Amelia, veduta di un lato del Collegio S. Michele Arcangelo</vt:lpstr>
      <vt:lpstr>Amelia, facciata della chiesa del Collegio S. Michele Arcangelo</vt:lpstr>
      <vt:lpstr>Amelia, Collegio S. Michele Arcngelo,S. Girolamo e la sorgente d’acqua</vt:lpstr>
      <vt:lpstr>Amelia, Girolamo liberato dalla Madonna</vt:lpstr>
      <vt:lpstr>Amelia, Girolamo Miani abbandona ogni avere</vt:lpstr>
      <vt:lpstr>Amelia, Girolamo Miani e le convertite</vt:lpstr>
      <vt:lpstr>Amelia, I Somaschi supplicano il S. Padre  per la bolla di fondazione del Collegio di San Michele Arcangelo di Amelia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lenovo</dc:creator>
  <cp:lastModifiedBy>lenovo</cp:lastModifiedBy>
  <cp:revision>2</cp:revision>
  <dcterms:created xsi:type="dcterms:W3CDTF">2018-01-15T10:26:47Z</dcterms:created>
  <dcterms:modified xsi:type="dcterms:W3CDTF">2018-01-15T10:39:08Z</dcterms:modified>
</cp:coreProperties>
</file>