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26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1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2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1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19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64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38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E5FF-1736-43DF-8030-14F17503C938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B06D-4D78-47BF-A9A8-ECEE6223E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7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7" y="-99392"/>
            <a:ext cx="304761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-99392"/>
            <a:ext cx="3059654" cy="6984869"/>
          </a:xfrm>
        </p:spPr>
      </p:pic>
    </p:spTree>
    <p:extLst>
      <p:ext uri="{BB962C8B-B14F-4D97-AF65-F5344CB8AC3E}">
        <p14:creationId xmlns:p14="http://schemas.microsoft.com/office/powerpoint/2010/main" val="395837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4716016" cy="6904263"/>
          </a:xfrm>
        </p:spPr>
      </p:pic>
    </p:spTree>
    <p:extLst>
      <p:ext uri="{BB962C8B-B14F-4D97-AF65-F5344CB8AC3E}">
        <p14:creationId xmlns:p14="http://schemas.microsoft.com/office/powerpoint/2010/main" val="82193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4168" cy="6858000"/>
          </a:xfrm>
        </p:spPr>
      </p:pic>
    </p:spTree>
    <p:extLst>
      <p:ext uri="{BB962C8B-B14F-4D97-AF65-F5344CB8AC3E}">
        <p14:creationId xmlns:p14="http://schemas.microsoft.com/office/powerpoint/2010/main" val="127763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2"/>
            <a:ext cx="8172957" cy="6956470"/>
          </a:xfrm>
        </p:spPr>
      </p:pic>
    </p:spTree>
    <p:extLst>
      <p:ext uri="{BB962C8B-B14F-4D97-AF65-F5344CB8AC3E}">
        <p14:creationId xmlns:p14="http://schemas.microsoft.com/office/powerpoint/2010/main" val="131115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6917225"/>
          </a:xfrm>
        </p:spPr>
      </p:pic>
    </p:spTree>
    <p:extLst>
      <p:ext uri="{BB962C8B-B14F-4D97-AF65-F5344CB8AC3E}">
        <p14:creationId xmlns:p14="http://schemas.microsoft.com/office/powerpoint/2010/main" val="394549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6911737"/>
          </a:xfrm>
        </p:spPr>
      </p:pic>
    </p:spTree>
    <p:extLst>
      <p:ext uri="{BB962C8B-B14F-4D97-AF65-F5344CB8AC3E}">
        <p14:creationId xmlns:p14="http://schemas.microsoft.com/office/powerpoint/2010/main" val="25515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95223" cy="6858000"/>
          </a:xfrm>
        </p:spPr>
      </p:pic>
    </p:spTree>
    <p:extLst>
      <p:ext uri="{BB962C8B-B14F-4D97-AF65-F5344CB8AC3E}">
        <p14:creationId xmlns:p14="http://schemas.microsoft.com/office/powerpoint/2010/main" val="4919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" y="0"/>
            <a:ext cx="4207133" cy="6858000"/>
          </a:xfrm>
        </p:spPr>
      </p:pic>
    </p:spTree>
    <p:extLst>
      <p:ext uri="{BB962C8B-B14F-4D97-AF65-F5344CB8AC3E}">
        <p14:creationId xmlns:p14="http://schemas.microsoft.com/office/powerpoint/2010/main" val="3373675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2015-11-19T13:48:42Z</dcterms:created>
  <dcterms:modified xsi:type="dcterms:W3CDTF">2015-11-19T15:10:43Z</dcterms:modified>
</cp:coreProperties>
</file>