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13AA-A967-4DB5-B74C-991CE61245B3}" type="datetimeFigureOut">
              <a:rPr lang="it-IT" smtClean="0"/>
              <a:t>04/08/2016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7384-3A52-49BB-8B42-154D9B890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23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13AA-A967-4DB5-B74C-991CE61245B3}" type="datetimeFigureOut">
              <a:rPr lang="it-IT" smtClean="0"/>
              <a:t>04/08/2016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7384-3A52-49BB-8B42-154D9B890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3412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13AA-A967-4DB5-B74C-991CE61245B3}" type="datetimeFigureOut">
              <a:rPr lang="it-IT" smtClean="0"/>
              <a:t>04/08/2016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7384-3A52-49BB-8B42-154D9B890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215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13AA-A967-4DB5-B74C-991CE61245B3}" type="datetimeFigureOut">
              <a:rPr lang="it-IT" smtClean="0"/>
              <a:t>04/08/2016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7384-3A52-49BB-8B42-154D9B890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603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13AA-A967-4DB5-B74C-991CE61245B3}" type="datetimeFigureOut">
              <a:rPr lang="it-IT" smtClean="0"/>
              <a:t>04/08/2016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7384-3A52-49BB-8B42-154D9B890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827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13AA-A967-4DB5-B74C-991CE61245B3}" type="datetimeFigureOut">
              <a:rPr lang="it-IT" smtClean="0"/>
              <a:t>04/08/2016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7384-3A52-49BB-8B42-154D9B890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61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13AA-A967-4DB5-B74C-991CE61245B3}" type="datetimeFigureOut">
              <a:rPr lang="it-IT" smtClean="0"/>
              <a:t>04/08/2016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7384-3A52-49BB-8B42-154D9B890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930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13AA-A967-4DB5-B74C-991CE61245B3}" type="datetimeFigureOut">
              <a:rPr lang="it-IT" smtClean="0"/>
              <a:t>04/08/2016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7384-3A52-49BB-8B42-154D9B890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4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13AA-A967-4DB5-B74C-991CE61245B3}" type="datetimeFigureOut">
              <a:rPr lang="it-IT" smtClean="0"/>
              <a:t>04/08/2016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7384-3A52-49BB-8B42-154D9B890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34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13AA-A967-4DB5-B74C-991CE61245B3}" type="datetimeFigureOut">
              <a:rPr lang="it-IT" smtClean="0"/>
              <a:t>04/08/2016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7384-3A52-49BB-8B42-154D9B890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877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13AA-A967-4DB5-B74C-991CE61245B3}" type="datetimeFigureOut">
              <a:rPr lang="it-IT" smtClean="0"/>
              <a:t>04/08/2016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7384-3A52-49BB-8B42-154D9B890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667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213AA-A967-4DB5-B74C-991CE61245B3}" type="datetimeFigureOut">
              <a:rPr lang="it-IT" smtClean="0"/>
              <a:t>04/08/2016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C7384-3A52-49BB-8B42-154D9B890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864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906"/>
            <a:ext cx="9144000" cy="60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7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40500"/>
            <a:ext cx="4608512" cy="6939878"/>
          </a:xfrm>
        </p:spPr>
      </p:pic>
    </p:spTree>
    <p:extLst>
      <p:ext uri="{BB962C8B-B14F-4D97-AF65-F5344CB8AC3E}">
        <p14:creationId xmlns:p14="http://schemas.microsoft.com/office/powerpoint/2010/main" val="3149160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5786" cy="6093296"/>
          </a:xfrm>
        </p:spPr>
      </p:pic>
    </p:spTree>
    <p:extLst>
      <p:ext uri="{BB962C8B-B14F-4D97-AF65-F5344CB8AC3E}">
        <p14:creationId xmlns:p14="http://schemas.microsoft.com/office/powerpoint/2010/main" val="3549210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379"/>
            <a:ext cx="9114345" cy="5136813"/>
          </a:xfrm>
        </p:spPr>
      </p:pic>
    </p:spTree>
    <p:extLst>
      <p:ext uri="{BB962C8B-B14F-4D97-AF65-F5344CB8AC3E}">
        <p14:creationId xmlns:p14="http://schemas.microsoft.com/office/powerpoint/2010/main" val="1965170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6"/>
            <a:ext cx="9128190" cy="5144616"/>
          </a:xfrm>
        </p:spPr>
      </p:pic>
    </p:spTree>
    <p:extLst>
      <p:ext uri="{BB962C8B-B14F-4D97-AF65-F5344CB8AC3E}">
        <p14:creationId xmlns:p14="http://schemas.microsoft.com/office/powerpoint/2010/main" val="192566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189"/>
            <a:ext cx="9251319" cy="5214011"/>
          </a:xfrm>
        </p:spPr>
      </p:pic>
    </p:spTree>
    <p:extLst>
      <p:ext uri="{BB962C8B-B14F-4D97-AF65-F5344CB8AC3E}">
        <p14:creationId xmlns:p14="http://schemas.microsoft.com/office/powerpoint/2010/main" val="267528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9943" cy="6093296"/>
          </a:xfrm>
        </p:spPr>
      </p:pic>
    </p:spTree>
    <p:extLst>
      <p:ext uri="{BB962C8B-B14F-4D97-AF65-F5344CB8AC3E}">
        <p14:creationId xmlns:p14="http://schemas.microsoft.com/office/powerpoint/2010/main" val="41961368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Presentazione su schermo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</cp:revision>
  <dcterms:created xsi:type="dcterms:W3CDTF">2016-08-04T08:35:25Z</dcterms:created>
  <dcterms:modified xsi:type="dcterms:W3CDTF">2016-08-04T08:41:38Z</dcterms:modified>
</cp:coreProperties>
</file>