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79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2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15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7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71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0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6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7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3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41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34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8B70-074D-4ADE-8712-619DE4B5B03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A7F3-EA59-40EB-8E6B-7B64A06C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56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64088" y="2130425"/>
            <a:ext cx="360040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Genova Maddalena, Affresco di Sn Girolamo, di Costa.</a:t>
            </a:r>
            <a:br>
              <a:rPr lang="it-IT" sz="1400" dirty="0" smtClean="0"/>
            </a:br>
            <a:r>
              <a:rPr lang="it-IT" sz="1400" dirty="0" err="1" smtClean="0"/>
              <a:t>Riv</a:t>
            </a:r>
            <a:r>
              <a:rPr lang="it-IT" sz="1400" dirty="0" smtClean="0"/>
              <a:t>. Somaschi, fasc. </a:t>
            </a:r>
            <a:r>
              <a:rPr lang="it-IT" sz="1400" smtClean="0"/>
              <a:t>124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1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8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Genova Maddalena, Affresco di Sn Girolamo, di Costa. Riv. Somaschi, fasc. 124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Genova Maddalena, Affresco di Sn Girolamo, di Costa. Riv. Somaschi, fasc. 124</dc:title>
  <dc:creator>lenovo</dc:creator>
  <cp:lastModifiedBy>lenovo</cp:lastModifiedBy>
  <cp:revision>1</cp:revision>
  <dcterms:created xsi:type="dcterms:W3CDTF">2016-06-20T06:59:14Z</dcterms:created>
  <dcterms:modified xsi:type="dcterms:W3CDTF">2016-06-20T07:02:03Z</dcterms:modified>
</cp:coreProperties>
</file>