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83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96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30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53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05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00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9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9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4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BAAC-2FF4-4C47-92FC-68917D5B7762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BDC7-0ED4-473C-8E40-EA504644E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10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32040" y="2130425"/>
            <a:ext cx="352616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A. De </a:t>
            </a:r>
            <a:r>
              <a:rPr lang="it-IT" sz="1400" dirty="0" err="1" smtClean="0"/>
              <a:t>Bruyn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fasc. 125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5" y="15298"/>
            <a:ext cx="4702435" cy="68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7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A. De </a:t>
            </a:r>
            <a:r>
              <a:rPr lang="it-IT" sz="1400" smtClean="0"/>
              <a:t>Bruyn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27711"/>
            <a:ext cx="4727608" cy="6830289"/>
          </a:xfrm>
        </p:spPr>
      </p:pic>
    </p:spTree>
    <p:extLst>
      <p:ext uri="{BB962C8B-B14F-4D97-AF65-F5344CB8AC3E}">
        <p14:creationId xmlns:p14="http://schemas.microsoft.com/office/powerpoint/2010/main" val="747384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A. De Bruyn Da Riv. Somaschi, fasc. 125</vt:lpstr>
      <vt:lpstr>A. De Bruyn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De Bruyn Da Riv. Somaschi, fasc. 125</dc:title>
  <dc:creator>lenovo</dc:creator>
  <cp:lastModifiedBy>lenovo</cp:lastModifiedBy>
  <cp:revision>1</cp:revision>
  <dcterms:created xsi:type="dcterms:W3CDTF">2016-06-20T07:46:10Z</dcterms:created>
  <dcterms:modified xsi:type="dcterms:W3CDTF">2016-06-20T07:49:48Z</dcterms:modified>
</cp:coreProperties>
</file>