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78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57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1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93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39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83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34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0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3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26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41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969F-98DB-47F6-91BB-E65B9F386F0E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6520-ACFA-4B22-B801-5B53287D5B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97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39952" y="2130425"/>
            <a:ext cx="431824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126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89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99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Da Riv. Fasc. 126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Riv. Fasc. 126</dc:title>
  <dc:creator>lenovo</dc:creator>
  <cp:lastModifiedBy>lenovo</cp:lastModifiedBy>
  <cp:revision>1</cp:revision>
  <dcterms:created xsi:type="dcterms:W3CDTF">2016-06-22T06:22:54Z</dcterms:created>
  <dcterms:modified xsi:type="dcterms:W3CDTF">2016-06-22T06:25:05Z</dcterms:modified>
</cp:coreProperties>
</file>