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52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21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43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45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3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00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12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02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88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74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80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133B-EDB4-403E-A8C0-B01927DFCE87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27D29-990B-4FE4-A05C-AFB22B9FE3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26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0"/>
            <a:ext cx="4776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25873" cy="6858000"/>
          </a:xfrm>
        </p:spPr>
      </p:pic>
    </p:spTree>
    <p:extLst>
      <p:ext uri="{BB962C8B-B14F-4D97-AF65-F5344CB8AC3E}">
        <p14:creationId xmlns:p14="http://schemas.microsoft.com/office/powerpoint/2010/main" val="335680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"/>
            <a:ext cx="4772292" cy="6851485"/>
          </a:xfrm>
        </p:spPr>
      </p:pic>
    </p:spTree>
    <p:extLst>
      <p:ext uri="{BB962C8B-B14F-4D97-AF65-F5344CB8AC3E}">
        <p14:creationId xmlns:p14="http://schemas.microsoft.com/office/powerpoint/2010/main" val="69795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8898" cy="6858000"/>
          </a:xfrm>
        </p:spPr>
      </p:pic>
    </p:spTree>
    <p:extLst>
      <p:ext uri="{BB962C8B-B14F-4D97-AF65-F5344CB8AC3E}">
        <p14:creationId xmlns:p14="http://schemas.microsoft.com/office/powerpoint/2010/main" val="403017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" y="25025"/>
            <a:ext cx="4648685" cy="6832975"/>
          </a:xfrm>
        </p:spPr>
      </p:pic>
    </p:spTree>
    <p:extLst>
      <p:ext uri="{BB962C8B-B14F-4D97-AF65-F5344CB8AC3E}">
        <p14:creationId xmlns:p14="http://schemas.microsoft.com/office/powerpoint/2010/main" val="2182301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" y="0"/>
            <a:ext cx="4669944" cy="6858000"/>
          </a:xfrm>
        </p:spPr>
      </p:pic>
    </p:spTree>
    <p:extLst>
      <p:ext uri="{BB962C8B-B14F-4D97-AF65-F5344CB8AC3E}">
        <p14:creationId xmlns:p14="http://schemas.microsoft.com/office/powerpoint/2010/main" val="17852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7" y="-26731"/>
            <a:ext cx="4797399" cy="6884731"/>
          </a:xfrm>
        </p:spPr>
      </p:pic>
    </p:spTree>
    <p:extLst>
      <p:ext uri="{BB962C8B-B14F-4D97-AF65-F5344CB8AC3E}">
        <p14:creationId xmlns:p14="http://schemas.microsoft.com/office/powerpoint/2010/main" val="2682590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"/>
            <a:ext cx="4716016" cy="6862281"/>
          </a:xfrm>
        </p:spPr>
      </p:pic>
    </p:spTree>
    <p:extLst>
      <p:ext uri="{BB962C8B-B14F-4D97-AF65-F5344CB8AC3E}">
        <p14:creationId xmlns:p14="http://schemas.microsoft.com/office/powerpoint/2010/main" val="4206203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315"/>
            <a:ext cx="4722801" cy="6832685"/>
          </a:xfrm>
        </p:spPr>
      </p:pic>
    </p:spTree>
    <p:extLst>
      <p:ext uri="{BB962C8B-B14F-4D97-AF65-F5344CB8AC3E}">
        <p14:creationId xmlns:p14="http://schemas.microsoft.com/office/powerpoint/2010/main" val="287101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"/>
            <a:ext cx="4655459" cy="6851485"/>
          </a:xfrm>
        </p:spPr>
      </p:pic>
    </p:spTree>
    <p:extLst>
      <p:ext uri="{BB962C8B-B14F-4D97-AF65-F5344CB8AC3E}">
        <p14:creationId xmlns:p14="http://schemas.microsoft.com/office/powerpoint/2010/main" val="26227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0251" cy="6858000"/>
          </a:xfrm>
        </p:spPr>
      </p:pic>
    </p:spTree>
    <p:extLst>
      <p:ext uri="{BB962C8B-B14F-4D97-AF65-F5344CB8AC3E}">
        <p14:creationId xmlns:p14="http://schemas.microsoft.com/office/powerpoint/2010/main" val="204344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7182" cy="6858000"/>
          </a:xfrm>
        </p:spPr>
      </p:pic>
    </p:spTree>
    <p:extLst>
      <p:ext uri="{BB962C8B-B14F-4D97-AF65-F5344CB8AC3E}">
        <p14:creationId xmlns:p14="http://schemas.microsoft.com/office/powerpoint/2010/main" val="6749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" y="0"/>
            <a:ext cx="4722934" cy="6858000"/>
          </a:xfrm>
        </p:spPr>
      </p:pic>
    </p:spTree>
    <p:extLst>
      <p:ext uri="{BB962C8B-B14F-4D97-AF65-F5344CB8AC3E}">
        <p14:creationId xmlns:p14="http://schemas.microsoft.com/office/powerpoint/2010/main" val="23655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862263"/>
          </a:xfrm>
        </p:spPr>
      </p:pic>
    </p:spTree>
    <p:extLst>
      <p:ext uri="{BB962C8B-B14F-4D97-AF65-F5344CB8AC3E}">
        <p14:creationId xmlns:p14="http://schemas.microsoft.com/office/powerpoint/2010/main" val="139609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43"/>
            <a:ext cx="4681155" cy="6842557"/>
          </a:xfrm>
        </p:spPr>
      </p:pic>
    </p:spTree>
    <p:extLst>
      <p:ext uri="{BB962C8B-B14F-4D97-AF65-F5344CB8AC3E}">
        <p14:creationId xmlns:p14="http://schemas.microsoft.com/office/powerpoint/2010/main" val="293552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" y="6805"/>
            <a:ext cx="4791245" cy="6851195"/>
          </a:xfrm>
        </p:spPr>
      </p:pic>
    </p:spTree>
    <p:extLst>
      <p:ext uri="{BB962C8B-B14F-4D97-AF65-F5344CB8AC3E}">
        <p14:creationId xmlns:p14="http://schemas.microsoft.com/office/powerpoint/2010/main" val="365721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8084" cy="6858000"/>
          </a:xfrm>
        </p:spPr>
      </p:pic>
    </p:spTree>
    <p:extLst>
      <p:ext uri="{BB962C8B-B14F-4D97-AF65-F5344CB8AC3E}">
        <p14:creationId xmlns:p14="http://schemas.microsoft.com/office/powerpoint/2010/main" val="156318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34941" cy="6858000"/>
          </a:xfrm>
        </p:spPr>
      </p:pic>
    </p:spTree>
    <p:extLst>
      <p:ext uri="{BB962C8B-B14F-4D97-AF65-F5344CB8AC3E}">
        <p14:creationId xmlns:p14="http://schemas.microsoft.com/office/powerpoint/2010/main" val="314393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7"/>
            <a:ext cx="4771810" cy="6831523"/>
          </a:xfrm>
        </p:spPr>
      </p:pic>
    </p:spTree>
    <p:extLst>
      <p:ext uri="{BB962C8B-B14F-4D97-AF65-F5344CB8AC3E}">
        <p14:creationId xmlns:p14="http://schemas.microsoft.com/office/powerpoint/2010/main" val="2919821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Presentazione su schermo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2015-09-16T13:48:59Z</dcterms:created>
  <dcterms:modified xsi:type="dcterms:W3CDTF">2015-09-16T14:03:47Z</dcterms:modified>
</cp:coreProperties>
</file>