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7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50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97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43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39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23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20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30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15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24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2085-8F0A-4F50-9D3E-8E69511481C5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2288-1500-4398-BFBD-8A22BB5DF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7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381419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Patrini</a:t>
            </a:r>
            <a:r>
              <a:rPr lang="it-IT" sz="1400" dirty="0" smtClean="0"/>
              <a:t> Giuseppe, Madonna, S. Girolamo, S. </a:t>
            </a:r>
            <a:r>
              <a:rPr lang="it-IT" sz="1400" dirty="0" err="1" smtClean="0"/>
              <a:t>Agostono</a:t>
            </a:r>
            <a:r>
              <a:rPr lang="it-IT" sz="1400" dirty="0" smtClean="0"/>
              <a:t>, Lugano, chiesa di S. </a:t>
            </a:r>
            <a:r>
              <a:rPr lang="it-IT" sz="1400" smtClean="0"/>
              <a:t>Antonio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" y="26020"/>
            <a:ext cx="4340733" cy="6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Petrini Giuseppe (?), S. Girolamo, Pedrengo, Bergamo, Villa </a:t>
            </a:r>
            <a:r>
              <a:rPr lang="it-IT" sz="1400" dirty="0" err="1" smtClean="0"/>
              <a:t>Sottocasa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6" y="0"/>
            <a:ext cx="4797607" cy="6858000"/>
          </a:xfrm>
        </p:spPr>
      </p:pic>
    </p:spTree>
    <p:extLst>
      <p:ext uri="{BB962C8B-B14F-4D97-AF65-F5344CB8AC3E}">
        <p14:creationId xmlns:p14="http://schemas.microsoft.com/office/powerpoint/2010/main" val="2884439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Patrini Giuseppe, Madonna, S. Girolamo, S. Agostono, Lugano, chiesa di S. Antonio</vt:lpstr>
      <vt:lpstr>Petrini Giuseppe (?), S. Girolamo, Pedrengo, Bergamo, Villa Sottocasa.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Patrini Giuseppe, Madonna, S. Girolamo, S. Agostono, Lugano, chiesa di S. Antonio</dc:title>
  <dc:creator>lenovo</dc:creator>
  <cp:lastModifiedBy>lenovo</cp:lastModifiedBy>
  <cp:revision>1</cp:revision>
  <dcterms:created xsi:type="dcterms:W3CDTF">2016-06-16T08:35:50Z</dcterms:created>
  <dcterms:modified xsi:type="dcterms:W3CDTF">2016-06-16T08:40:56Z</dcterms:modified>
</cp:coreProperties>
</file>