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13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88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54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8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58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95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8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9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3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164A-923E-46ED-97E5-27E0862C0A8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87EB-49FD-4764-8101-68B51582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7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In monastero delle Clarisse, Schio,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123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8900" cy="30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55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In monastero delle Clarisse, Schio, Riv. Fasc. 123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monastero delle Clarisse, Schio, Riv. Fasc. 123</dc:title>
  <dc:creator>lenovo</dc:creator>
  <cp:lastModifiedBy>lenovo</cp:lastModifiedBy>
  <cp:revision>1</cp:revision>
  <dcterms:created xsi:type="dcterms:W3CDTF">2016-06-17T08:09:09Z</dcterms:created>
  <dcterms:modified xsi:type="dcterms:W3CDTF">2016-06-17T08:10:59Z</dcterms:modified>
</cp:coreProperties>
</file>