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5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18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4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43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62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85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9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4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4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40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6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0BC5-712C-4C2C-830C-3053CC5CEF9D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A23B-C51D-4050-BFC0-385DBBE5C3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7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81419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Castelrotto di </a:t>
            </a:r>
            <a:r>
              <a:rPr lang="it-IT" sz="1400" dirty="0" err="1" smtClean="0"/>
              <a:t>Valpollicella</a:t>
            </a:r>
            <a:r>
              <a:rPr lang="it-IT" sz="1400" dirty="0" smtClean="0"/>
              <a:t>, chiesa di S. Ulderico, ignoto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4248472" cy="17526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44316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28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Presentazione su schermo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Castelrotto di Valpollicella, chiesa di S. Ulderico, ignoto Da Riv. Somaschi, fasc. 125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Castelrotto di Valpollicella, chiesa di S. Ulderico, ignoto Da Riv. Somaschi, fasc. 125</dc:title>
  <dc:creator>lenovo</dc:creator>
  <cp:lastModifiedBy>lenovo</cp:lastModifiedBy>
  <cp:revision>1</cp:revision>
  <dcterms:created xsi:type="dcterms:W3CDTF">2016-06-22T04:59:16Z</dcterms:created>
  <dcterms:modified xsi:type="dcterms:W3CDTF">2016-06-22T05:02:52Z</dcterms:modified>
</cp:coreProperties>
</file>