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4" r:id="rId76"/>
    <p:sldId id="331" r:id="rId77"/>
    <p:sldId id="335" r:id="rId78"/>
    <p:sldId id="336" r:id="rId79"/>
    <p:sldId id="337" r:id="rId80"/>
    <p:sldId id="338" r:id="rId81"/>
    <p:sldId id="339" r:id="rId82"/>
    <p:sldId id="342" r:id="rId83"/>
    <p:sldId id="341" r:id="rId84"/>
    <p:sldId id="343" r:id="rId85"/>
    <p:sldId id="344" r:id="rId86"/>
    <p:sldId id="345" r:id="rId87"/>
    <p:sldId id="346" r:id="rId88"/>
    <p:sldId id="347" r:id="rId89"/>
    <p:sldId id="348" r:id="rId90"/>
    <p:sldId id="349" r:id="rId91"/>
    <p:sldId id="350" r:id="rId92"/>
    <p:sldId id="351" r:id="rId93"/>
    <p:sldId id="352" r:id="rId94"/>
    <p:sldId id="353" r:id="rId95"/>
    <p:sldId id="354" r:id="rId96"/>
    <p:sldId id="355" r:id="rId97"/>
    <p:sldId id="356" r:id="rId98"/>
    <p:sldId id="357" r:id="rId99"/>
    <p:sldId id="358" r:id="rId100"/>
    <p:sldId id="359" r:id="rId101"/>
    <p:sldId id="360" r:id="rId102"/>
    <p:sldId id="361" r:id="rId103"/>
    <p:sldId id="362" r:id="rId104"/>
    <p:sldId id="363" r:id="rId105"/>
    <p:sldId id="364" r:id="rId106"/>
    <p:sldId id="365" r:id="rId107"/>
    <p:sldId id="366" r:id="rId108"/>
    <p:sldId id="367" r:id="rId109"/>
    <p:sldId id="368" r:id="rId110"/>
    <p:sldId id="369" r:id="rId111"/>
    <p:sldId id="370" r:id="rId112"/>
    <p:sldId id="371" r:id="rId113"/>
    <p:sldId id="372" r:id="rId114"/>
    <p:sldId id="373" r:id="rId115"/>
    <p:sldId id="374" r:id="rId116"/>
    <p:sldId id="375" r:id="rId117"/>
    <p:sldId id="376" r:id="rId118"/>
    <p:sldId id="377" r:id="rId119"/>
    <p:sldId id="378" r:id="rId120"/>
    <p:sldId id="379" r:id="rId121"/>
    <p:sldId id="380" r:id="rId122"/>
    <p:sldId id="381" r:id="rId123"/>
    <p:sldId id="382" r:id="rId124"/>
    <p:sldId id="383" r:id="rId125"/>
    <p:sldId id="384" r:id="rId126"/>
    <p:sldId id="385" r:id="rId127"/>
    <p:sldId id="386" r:id="rId128"/>
    <p:sldId id="387" r:id="rId129"/>
    <p:sldId id="388" r:id="rId130"/>
    <p:sldId id="389" r:id="rId131"/>
    <p:sldId id="390" r:id="rId132"/>
    <p:sldId id="391" r:id="rId133"/>
    <p:sldId id="392" r:id="rId134"/>
    <p:sldId id="393" r:id="rId135"/>
    <p:sldId id="394" r:id="rId136"/>
    <p:sldId id="395" r:id="rId137"/>
    <p:sldId id="396" r:id="rId138"/>
    <p:sldId id="397" r:id="rId139"/>
    <p:sldId id="398" r:id="rId140"/>
    <p:sldId id="399" r:id="rId141"/>
    <p:sldId id="400" r:id="rId142"/>
    <p:sldId id="401" r:id="rId143"/>
    <p:sldId id="402" r:id="rId144"/>
    <p:sldId id="403" r:id="rId145"/>
    <p:sldId id="404" r:id="rId146"/>
    <p:sldId id="405" r:id="rId147"/>
    <p:sldId id="406" r:id="rId148"/>
    <p:sldId id="407" r:id="rId149"/>
    <p:sldId id="408" r:id="rId150"/>
    <p:sldId id="409" r:id="rId151"/>
    <p:sldId id="410" r:id="rId152"/>
    <p:sldId id="411" r:id="rId153"/>
    <p:sldId id="412" r:id="rId154"/>
    <p:sldId id="413" r:id="rId155"/>
    <p:sldId id="414" r:id="rId156"/>
    <p:sldId id="415" r:id="rId157"/>
    <p:sldId id="416" r:id="rId158"/>
    <p:sldId id="417" r:id="rId159"/>
    <p:sldId id="418" r:id="rId160"/>
    <p:sldId id="419" r:id="rId161"/>
    <p:sldId id="420" r:id="rId162"/>
    <p:sldId id="421" r:id="rId163"/>
    <p:sldId id="422" r:id="rId164"/>
    <p:sldId id="423" r:id="rId165"/>
    <p:sldId id="424" r:id="rId166"/>
    <p:sldId id="425" r:id="rId167"/>
    <p:sldId id="426" r:id="rId168"/>
    <p:sldId id="427" r:id="rId16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190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086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0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0E3FE-63FD-4754-8781-4A6DAE3728BB}" type="datetimeFigureOut">
              <a:rPr lang="it-IT" smtClean="0"/>
              <a:t>24/02/2016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899C0-F5B9-4480-9E63-F65141D147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4371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0E3FE-63FD-4754-8781-4A6DAE3728BB}" type="datetimeFigureOut">
              <a:rPr lang="it-IT" smtClean="0"/>
              <a:t>24/02/2016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899C0-F5B9-4480-9E63-F65141D147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680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0E3FE-63FD-4754-8781-4A6DAE3728BB}" type="datetimeFigureOut">
              <a:rPr lang="it-IT" smtClean="0"/>
              <a:t>24/02/2016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899C0-F5B9-4480-9E63-F65141D147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2533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0E3FE-63FD-4754-8781-4A6DAE3728BB}" type="datetimeFigureOut">
              <a:rPr lang="it-IT" smtClean="0"/>
              <a:t>24/02/2016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899C0-F5B9-4480-9E63-F65141D147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6155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0E3FE-63FD-4754-8781-4A6DAE3728BB}" type="datetimeFigureOut">
              <a:rPr lang="it-IT" smtClean="0"/>
              <a:t>24/02/2016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899C0-F5B9-4480-9E63-F65141D147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9601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0E3FE-63FD-4754-8781-4A6DAE3728BB}" type="datetimeFigureOut">
              <a:rPr lang="it-IT" smtClean="0"/>
              <a:t>24/02/2016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899C0-F5B9-4480-9E63-F65141D147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3055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0E3FE-63FD-4754-8781-4A6DAE3728BB}" type="datetimeFigureOut">
              <a:rPr lang="it-IT" smtClean="0"/>
              <a:t>24/02/2016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899C0-F5B9-4480-9E63-F65141D147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1204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0E3FE-63FD-4754-8781-4A6DAE3728BB}" type="datetimeFigureOut">
              <a:rPr lang="it-IT" smtClean="0"/>
              <a:t>24/02/2016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899C0-F5B9-4480-9E63-F65141D147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1331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0E3FE-63FD-4754-8781-4A6DAE3728BB}" type="datetimeFigureOut">
              <a:rPr lang="it-IT" smtClean="0"/>
              <a:t>24/02/2016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899C0-F5B9-4480-9E63-F65141D147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5496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0E3FE-63FD-4754-8781-4A6DAE3728BB}" type="datetimeFigureOut">
              <a:rPr lang="it-IT" smtClean="0"/>
              <a:t>24/02/2016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899C0-F5B9-4480-9E63-F65141D147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7402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0E3FE-63FD-4754-8781-4A6DAE3728BB}" type="datetimeFigureOut">
              <a:rPr lang="it-IT" smtClean="0"/>
              <a:t>24/02/2016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899C0-F5B9-4480-9E63-F65141D147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7844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80E3FE-63FD-4754-8781-4A6DAE3728BB}" type="datetimeFigureOut">
              <a:rPr lang="it-IT" smtClean="0"/>
              <a:t>24/02/2016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E899C0-F5B9-4480-9E63-F65141D147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7051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53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746"/>
            <a:ext cx="9135321" cy="1964094"/>
          </a:xfrm>
        </p:spPr>
      </p:pic>
    </p:spTree>
    <p:extLst>
      <p:ext uri="{BB962C8B-B14F-4D97-AF65-F5344CB8AC3E}">
        <p14:creationId xmlns:p14="http://schemas.microsoft.com/office/powerpoint/2010/main" val="155195767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1" y="0"/>
            <a:ext cx="4503420" cy="6858000"/>
          </a:xfrm>
        </p:spPr>
      </p:pic>
    </p:spTree>
    <p:extLst>
      <p:ext uri="{BB962C8B-B14F-4D97-AF65-F5344CB8AC3E}">
        <p14:creationId xmlns:p14="http://schemas.microsoft.com/office/powerpoint/2010/main" val="313352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480559" cy="6858000"/>
          </a:xfrm>
        </p:spPr>
      </p:pic>
    </p:spTree>
    <p:extLst>
      <p:ext uri="{BB962C8B-B14F-4D97-AF65-F5344CB8AC3E}">
        <p14:creationId xmlns:p14="http://schemas.microsoft.com/office/powerpoint/2010/main" val="21087944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63038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313097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90118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88"/>
            <a:ext cx="9106948" cy="6830211"/>
          </a:xfrm>
        </p:spPr>
      </p:pic>
    </p:spTree>
    <p:extLst>
      <p:ext uri="{BB962C8B-B14F-4D97-AF65-F5344CB8AC3E}">
        <p14:creationId xmlns:p14="http://schemas.microsoft.com/office/powerpoint/2010/main" val="285613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00"/>
            <a:ext cx="5116724" cy="6822300"/>
          </a:xfrm>
        </p:spPr>
      </p:pic>
    </p:spTree>
    <p:extLst>
      <p:ext uri="{BB962C8B-B14F-4D97-AF65-F5344CB8AC3E}">
        <p14:creationId xmlns:p14="http://schemas.microsoft.com/office/powerpoint/2010/main" val="175163317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71202861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" y="22312"/>
            <a:ext cx="9114250" cy="6835688"/>
          </a:xfrm>
        </p:spPr>
      </p:pic>
    </p:spTree>
    <p:extLst>
      <p:ext uri="{BB962C8B-B14F-4D97-AF65-F5344CB8AC3E}">
        <p14:creationId xmlns:p14="http://schemas.microsoft.com/office/powerpoint/2010/main" val="143694855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9777985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" y="14198"/>
            <a:ext cx="8942573" cy="1542594"/>
          </a:xfrm>
        </p:spPr>
      </p:pic>
    </p:spTree>
    <p:extLst>
      <p:ext uri="{BB962C8B-B14F-4D97-AF65-F5344CB8AC3E}">
        <p14:creationId xmlns:p14="http://schemas.microsoft.com/office/powerpoint/2010/main" val="287680136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00"/>
            <a:ext cx="9096399" cy="6822300"/>
          </a:xfrm>
        </p:spPr>
      </p:pic>
    </p:spTree>
    <p:extLst>
      <p:ext uri="{BB962C8B-B14F-4D97-AF65-F5344CB8AC3E}">
        <p14:creationId xmlns:p14="http://schemas.microsoft.com/office/powerpoint/2010/main" val="323326651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88179" cy="7029400"/>
          </a:xfrm>
        </p:spPr>
      </p:pic>
    </p:spTree>
    <p:extLst>
      <p:ext uri="{BB962C8B-B14F-4D97-AF65-F5344CB8AC3E}">
        <p14:creationId xmlns:p14="http://schemas.microsoft.com/office/powerpoint/2010/main" val="319664901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48108" cy="1988840"/>
          </a:xfrm>
        </p:spPr>
      </p:pic>
    </p:spTree>
    <p:extLst>
      <p:ext uri="{BB962C8B-B14F-4D97-AF65-F5344CB8AC3E}">
        <p14:creationId xmlns:p14="http://schemas.microsoft.com/office/powerpoint/2010/main" val="319848723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31275568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372533" cy="7029400"/>
          </a:xfrm>
        </p:spPr>
      </p:pic>
    </p:spTree>
    <p:extLst>
      <p:ext uri="{BB962C8B-B14F-4D97-AF65-F5344CB8AC3E}">
        <p14:creationId xmlns:p14="http://schemas.microsoft.com/office/powerpoint/2010/main" val="347333934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5760"/>
            <a:ext cx="9178347" cy="6883760"/>
          </a:xfrm>
        </p:spPr>
      </p:pic>
    </p:spTree>
    <p:extLst>
      <p:ext uri="{BB962C8B-B14F-4D97-AF65-F5344CB8AC3E}">
        <p14:creationId xmlns:p14="http://schemas.microsoft.com/office/powerpoint/2010/main" val="235649438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7" y="0"/>
            <a:ext cx="5715000" cy="6858000"/>
          </a:xfrm>
        </p:spPr>
      </p:pic>
    </p:spTree>
    <p:extLst>
      <p:ext uri="{BB962C8B-B14F-4D97-AF65-F5344CB8AC3E}">
        <p14:creationId xmlns:p14="http://schemas.microsoft.com/office/powerpoint/2010/main" val="385065170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53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38777214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6" y="35700"/>
            <a:ext cx="9096400" cy="6822300"/>
          </a:xfrm>
        </p:spPr>
      </p:pic>
    </p:spTree>
    <p:extLst>
      <p:ext uri="{BB962C8B-B14F-4D97-AF65-F5344CB8AC3E}">
        <p14:creationId xmlns:p14="http://schemas.microsoft.com/office/powerpoint/2010/main" val="311539538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047351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0"/>
            <a:ext cx="9421154" cy="1625149"/>
          </a:xfrm>
        </p:spPr>
      </p:pic>
    </p:spTree>
    <p:extLst>
      <p:ext uri="{BB962C8B-B14F-4D97-AF65-F5344CB8AC3E}">
        <p14:creationId xmlns:p14="http://schemas.microsoft.com/office/powerpoint/2010/main" val="237215394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8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13392985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24"/>
            <a:ext cx="9132100" cy="6849075"/>
          </a:xfrm>
        </p:spPr>
      </p:pic>
    </p:spTree>
    <p:extLst>
      <p:ext uri="{BB962C8B-B14F-4D97-AF65-F5344CB8AC3E}">
        <p14:creationId xmlns:p14="http://schemas.microsoft.com/office/powerpoint/2010/main" val="235038343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4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50409554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76" y="13793"/>
            <a:ext cx="9125609" cy="6844207"/>
          </a:xfrm>
        </p:spPr>
      </p:pic>
    </p:spTree>
    <p:extLst>
      <p:ext uri="{BB962C8B-B14F-4D97-AF65-F5344CB8AC3E}">
        <p14:creationId xmlns:p14="http://schemas.microsoft.com/office/powerpoint/2010/main" val="348114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" y="6288"/>
            <a:ext cx="9293041" cy="6447048"/>
          </a:xfrm>
        </p:spPr>
      </p:pic>
    </p:spTree>
    <p:extLst>
      <p:ext uri="{BB962C8B-B14F-4D97-AF65-F5344CB8AC3E}">
        <p14:creationId xmlns:p14="http://schemas.microsoft.com/office/powerpoint/2010/main" val="189119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9" y="0"/>
            <a:ext cx="9104588" cy="6309320"/>
          </a:xfrm>
        </p:spPr>
      </p:pic>
    </p:spTree>
    <p:extLst>
      <p:ext uri="{BB962C8B-B14F-4D97-AF65-F5344CB8AC3E}">
        <p14:creationId xmlns:p14="http://schemas.microsoft.com/office/powerpoint/2010/main" val="3697727532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55280" cy="6858000"/>
          </a:xfrm>
        </p:spPr>
      </p:pic>
    </p:spTree>
    <p:extLst>
      <p:ext uri="{BB962C8B-B14F-4D97-AF65-F5344CB8AC3E}">
        <p14:creationId xmlns:p14="http://schemas.microsoft.com/office/powerpoint/2010/main" val="1435341239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99"/>
            <a:ext cx="5131240" cy="6843801"/>
          </a:xfrm>
        </p:spPr>
      </p:pic>
    </p:spTree>
    <p:extLst>
      <p:ext uri="{BB962C8B-B14F-4D97-AF65-F5344CB8AC3E}">
        <p14:creationId xmlns:p14="http://schemas.microsoft.com/office/powerpoint/2010/main" val="3105415533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" y="0"/>
            <a:ext cx="8730428" cy="6858000"/>
          </a:xfrm>
        </p:spPr>
      </p:pic>
    </p:spTree>
    <p:extLst>
      <p:ext uri="{BB962C8B-B14F-4D97-AF65-F5344CB8AC3E}">
        <p14:creationId xmlns:p14="http://schemas.microsoft.com/office/powerpoint/2010/main" val="137945534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85022" cy="6093296"/>
          </a:xfrm>
        </p:spPr>
      </p:pic>
    </p:spTree>
    <p:extLst>
      <p:ext uri="{BB962C8B-B14F-4D97-AF65-F5344CB8AC3E}">
        <p14:creationId xmlns:p14="http://schemas.microsoft.com/office/powerpoint/2010/main" val="6517384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286532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3" y="30222"/>
            <a:ext cx="9208377" cy="6135081"/>
          </a:xfrm>
        </p:spPr>
      </p:pic>
    </p:spTree>
    <p:extLst>
      <p:ext uri="{BB962C8B-B14F-4D97-AF65-F5344CB8AC3E}">
        <p14:creationId xmlns:p14="http://schemas.microsoft.com/office/powerpoint/2010/main" val="327158592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8" y="11562"/>
            <a:ext cx="6150383" cy="6846438"/>
          </a:xfrm>
        </p:spPr>
      </p:pic>
    </p:spTree>
    <p:extLst>
      <p:ext uri="{BB962C8B-B14F-4D97-AF65-F5344CB8AC3E}">
        <p14:creationId xmlns:p14="http://schemas.microsoft.com/office/powerpoint/2010/main" val="147228767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91" y="0"/>
            <a:ext cx="6503078" cy="6858000"/>
          </a:xfrm>
        </p:spPr>
      </p:pic>
    </p:spTree>
    <p:extLst>
      <p:ext uri="{BB962C8B-B14F-4D97-AF65-F5344CB8AC3E}">
        <p14:creationId xmlns:p14="http://schemas.microsoft.com/office/powerpoint/2010/main" val="2432495883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" y="35496"/>
            <a:ext cx="6299444" cy="6822503"/>
          </a:xfrm>
        </p:spPr>
      </p:pic>
    </p:spTree>
    <p:extLst>
      <p:ext uri="{BB962C8B-B14F-4D97-AF65-F5344CB8AC3E}">
        <p14:creationId xmlns:p14="http://schemas.microsoft.com/office/powerpoint/2010/main" val="3236462754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391225" cy="6858000"/>
          </a:xfrm>
        </p:spPr>
      </p:pic>
    </p:spTree>
    <p:extLst>
      <p:ext uri="{BB962C8B-B14F-4D97-AF65-F5344CB8AC3E}">
        <p14:creationId xmlns:p14="http://schemas.microsoft.com/office/powerpoint/2010/main" val="299560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676"/>
            <a:ext cx="6273703" cy="7009724"/>
          </a:xfrm>
        </p:spPr>
      </p:pic>
    </p:spTree>
    <p:extLst>
      <p:ext uri="{BB962C8B-B14F-4D97-AF65-F5344CB8AC3E}">
        <p14:creationId xmlns:p14="http://schemas.microsoft.com/office/powerpoint/2010/main" val="91285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9" y="0"/>
            <a:ext cx="6172200" cy="6858000"/>
          </a:xfrm>
        </p:spPr>
      </p:pic>
    </p:spTree>
    <p:extLst>
      <p:ext uri="{BB962C8B-B14F-4D97-AF65-F5344CB8AC3E}">
        <p14:creationId xmlns:p14="http://schemas.microsoft.com/office/powerpoint/2010/main" val="2827809348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82"/>
            <a:ext cx="6174202" cy="6823518"/>
          </a:xfrm>
        </p:spPr>
      </p:pic>
    </p:spTree>
    <p:extLst>
      <p:ext uri="{BB962C8B-B14F-4D97-AF65-F5344CB8AC3E}">
        <p14:creationId xmlns:p14="http://schemas.microsoft.com/office/powerpoint/2010/main" val="4263298471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" y="8722"/>
            <a:ext cx="6232843" cy="6849278"/>
          </a:xfrm>
        </p:spPr>
      </p:pic>
    </p:spTree>
    <p:extLst>
      <p:ext uri="{BB962C8B-B14F-4D97-AF65-F5344CB8AC3E}">
        <p14:creationId xmlns:p14="http://schemas.microsoft.com/office/powerpoint/2010/main" val="3353723514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0307322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3" y="8925"/>
            <a:ext cx="5136806" cy="6849075"/>
          </a:xfrm>
        </p:spPr>
      </p:pic>
    </p:spTree>
    <p:extLst>
      <p:ext uri="{BB962C8B-B14F-4D97-AF65-F5344CB8AC3E}">
        <p14:creationId xmlns:p14="http://schemas.microsoft.com/office/powerpoint/2010/main" val="202647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10"/>
            <a:ext cx="4811655" cy="6857189"/>
          </a:xfrm>
        </p:spPr>
      </p:pic>
    </p:spTree>
    <p:extLst>
      <p:ext uri="{BB962C8B-B14F-4D97-AF65-F5344CB8AC3E}">
        <p14:creationId xmlns:p14="http://schemas.microsoft.com/office/powerpoint/2010/main" val="2566754651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" y="27586"/>
            <a:ext cx="4758522" cy="6830414"/>
          </a:xfrm>
        </p:spPr>
      </p:pic>
    </p:spTree>
    <p:extLst>
      <p:ext uri="{BB962C8B-B14F-4D97-AF65-F5344CB8AC3E}">
        <p14:creationId xmlns:p14="http://schemas.microsoft.com/office/powerpoint/2010/main" val="3898840321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220781" cy="6858000"/>
          </a:xfrm>
        </p:spPr>
      </p:pic>
    </p:spTree>
    <p:extLst>
      <p:ext uri="{BB962C8B-B14F-4D97-AF65-F5344CB8AC3E}">
        <p14:creationId xmlns:p14="http://schemas.microsoft.com/office/powerpoint/2010/main" val="183838778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220781" cy="6858000"/>
          </a:xfrm>
        </p:spPr>
      </p:pic>
    </p:spTree>
    <p:extLst>
      <p:ext uri="{BB962C8B-B14F-4D97-AF65-F5344CB8AC3E}">
        <p14:creationId xmlns:p14="http://schemas.microsoft.com/office/powerpoint/2010/main" val="3140070455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7" y="0"/>
            <a:ext cx="5270777" cy="6858000"/>
          </a:xfrm>
        </p:spPr>
      </p:pic>
    </p:spTree>
    <p:extLst>
      <p:ext uri="{BB962C8B-B14F-4D97-AF65-F5344CB8AC3E}">
        <p14:creationId xmlns:p14="http://schemas.microsoft.com/office/powerpoint/2010/main" val="1427565914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255129" cy="6858000"/>
          </a:xfrm>
        </p:spPr>
      </p:pic>
    </p:spTree>
    <p:extLst>
      <p:ext uri="{BB962C8B-B14F-4D97-AF65-F5344CB8AC3E}">
        <p14:creationId xmlns:p14="http://schemas.microsoft.com/office/powerpoint/2010/main" val="3041677594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" y="27586"/>
            <a:ext cx="4903302" cy="6830414"/>
          </a:xfrm>
        </p:spPr>
      </p:pic>
    </p:spTree>
    <p:extLst>
      <p:ext uri="{BB962C8B-B14F-4D97-AF65-F5344CB8AC3E}">
        <p14:creationId xmlns:p14="http://schemas.microsoft.com/office/powerpoint/2010/main" val="3218437437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20640" cy="6858000"/>
          </a:xfrm>
        </p:spPr>
      </p:pic>
    </p:spTree>
    <p:extLst>
      <p:ext uri="{BB962C8B-B14F-4D97-AF65-F5344CB8AC3E}">
        <p14:creationId xmlns:p14="http://schemas.microsoft.com/office/powerpoint/2010/main" val="2619015618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" y="0"/>
            <a:ext cx="5109210" cy="6858000"/>
          </a:xfrm>
        </p:spPr>
      </p:pic>
    </p:spTree>
    <p:extLst>
      <p:ext uri="{BB962C8B-B14F-4D97-AF65-F5344CB8AC3E}">
        <p14:creationId xmlns:p14="http://schemas.microsoft.com/office/powerpoint/2010/main" val="475416706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8"/>
            <a:ext cx="5238872" cy="6851712"/>
          </a:xfrm>
        </p:spPr>
      </p:pic>
    </p:spTree>
    <p:extLst>
      <p:ext uri="{BB962C8B-B14F-4D97-AF65-F5344CB8AC3E}">
        <p14:creationId xmlns:p14="http://schemas.microsoft.com/office/powerpoint/2010/main" val="32797323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" y="6085"/>
            <a:ext cx="9135886" cy="6851915"/>
          </a:xfrm>
        </p:spPr>
      </p:pic>
    </p:spTree>
    <p:extLst>
      <p:ext uri="{BB962C8B-B14F-4D97-AF65-F5344CB8AC3E}">
        <p14:creationId xmlns:p14="http://schemas.microsoft.com/office/powerpoint/2010/main" val="2589810337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198"/>
            <a:ext cx="9124887" cy="2406689"/>
          </a:xfrm>
        </p:spPr>
      </p:pic>
    </p:spTree>
    <p:extLst>
      <p:ext uri="{BB962C8B-B14F-4D97-AF65-F5344CB8AC3E}">
        <p14:creationId xmlns:p14="http://schemas.microsoft.com/office/powerpoint/2010/main" val="324414826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95" y="16836"/>
            <a:ext cx="9269996" cy="2016224"/>
          </a:xfrm>
        </p:spPr>
      </p:pic>
    </p:spTree>
    <p:extLst>
      <p:ext uri="{BB962C8B-B14F-4D97-AF65-F5344CB8AC3E}">
        <p14:creationId xmlns:p14="http://schemas.microsoft.com/office/powerpoint/2010/main" val="2138822355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12"/>
            <a:ext cx="9217024" cy="2016224"/>
          </a:xfrm>
        </p:spPr>
      </p:pic>
    </p:spTree>
    <p:extLst>
      <p:ext uri="{BB962C8B-B14F-4D97-AF65-F5344CB8AC3E}">
        <p14:creationId xmlns:p14="http://schemas.microsoft.com/office/powerpoint/2010/main" val="2858798048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5" y="-15010"/>
            <a:ext cx="9029669" cy="5316218"/>
          </a:xfrm>
        </p:spPr>
      </p:pic>
    </p:spTree>
    <p:extLst>
      <p:ext uri="{BB962C8B-B14F-4D97-AF65-F5344CB8AC3E}">
        <p14:creationId xmlns:p14="http://schemas.microsoft.com/office/powerpoint/2010/main" val="2160786794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562"/>
            <a:ext cx="9135915" cy="6657798"/>
          </a:xfrm>
        </p:spPr>
      </p:pic>
    </p:spTree>
    <p:extLst>
      <p:ext uri="{BB962C8B-B14F-4D97-AF65-F5344CB8AC3E}">
        <p14:creationId xmlns:p14="http://schemas.microsoft.com/office/powerpoint/2010/main" val="1749541834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4" y="-23124"/>
            <a:ext cx="9115974" cy="6620476"/>
          </a:xfrm>
        </p:spPr>
      </p:pic>
    </p:spTree>
    <p:extLst>
      <p:ext uri="{BB962C8B-B14F-4D97-AF65-F5344CB8AC3E}">
        <p14:creationId xmlns:p14="http://schemas.microsoft.com/office/powerpoint/2010/main" val="3218453140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5496"/>
            <a:ext cx="4411885" cy="6822503"/>
          </a:xfrm>
        </p:spPr>
      </p:pic>
    </p:spTree>
    <p:extLst>
      <p:ext uri="{BB962C8B-B14F-4D97-AF65-F5344CB8AC3E}">
        <p14:creationId xmlns:p14="http://schemas.microsoft.com/office/powerpoint/2010/main" val="1609662182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86" y="0"/>
            <a:ext cx="9193873" cy="6192688"/>
          </a:xfrm>
        </p:spPr>
      </p:pic>
    </p:spTree>
    <p:extLst>
      <p:ext uri="{BB962C8B-B14F-4D97-AF65-F5344CB8AC3E}">
        <p14:creationId xmlns:p14="http://schemas.microsoft.com/office/powerpoint/2010/main" val="2597050561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5" y="19472"/>
            <a:ext cx="5252325" cy="6838527"/>
          </a:xfrm>
        </p:spPr>
      </p:pic>
    </p:spTree>
    <p:extLst>
      <p:ext uri="{BB962C8B-B14F-4D97-AF65-F5344CB8AC3E}">
        <p14:creationId xmlns:p14="http://schemas.microsoft.com/office/powerpoint/2010/main" val="344699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35"/>
            <a:ext cx="3275856" cy="6864061"/>
          </a:xfrm>
        </p:spPr>
      </p:pic>
    </p:spTree>
    <p:extLst>
      <p:ext uri="{BB962C8B-B14F-4D97-AF65-F5344CB8AC3E}">
        <p14:creationId xmlns:p14="http://schemas.microsoft.com/office/powerpoint/2010/main" val="382707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1028144956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9" y="91134"/>
            <a:ext cx="3229470" cy="6766866"/>
          </a:xfrm>
        </p:spPr>
      </p:pic>
    </p:spTree>
    <p:extLst>
      <p:ext uri="{BB962C8B-B14F-4D97-AF65-F5344CB8AC3E}">
        <p14:creationId xmlns:p14="http://schemas.microsoft.com/office/powerpoint/2010/main" val="3064582962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29" y="811"/>
            <a:ext cx="8982771" cy="6858000"/>
          </a:xfrm>
        </p:spPr>
      </p:pic>
    </p:spTree>
    <p:extLst>
      <p:ext uri="{BB962C8B-B14F-4D97-AF65-F5344CB8AC3E}">
        <p14:creationId xmlns:p14="http://schemas.microsoft.com/office/powerpoint/2010/main" val="416601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9" y="0"/>
            <a:ext cx="9474059" cy="6309320"/>
          </a:xfrm>
        </p:spPr>
      </p:pic>
    </p:spTree>
    <p:extLst>
      <p:ext uri="{BB962C8B-B14F-4D97-AF65-F5344CB8AC3E}">
        <p14:creationId xmlns:p14="http://schemas.microsoft.com/office/powerpoint/2010/main" val="186592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8" y="0"/>
            <a:ext cx="9178925" cy="6597352"/>
          </a:xfrm>
        </p:spPr>
      </p:pic>
    </p:spTree>
    <p:extLst>
      <p:ext uri="{BB962C8B-B14F-4D97-AF65-F5344CB8AC3E}">
        <p14:creationId xmlns:p14="http://schemas.microsoft.com/office/powerpoint/2010/main" val="369999097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004922282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823855696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812941425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39"/>
            <a:ext cx="9121281" cy="6840961"/>
          </a:xfrm>
        </p:spPr>
      </p:pic>
    </p:spTree>
    <p:extLst>
      <p:ext uri="{BB962C8B-B14F-4D97-AF65-F5344CB8AC3E}">
        <p14:creationId xmlns:p14="http://schemas.microsoft.com/office/powerpoint/2010/main" val="2326165975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1928982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4894008" cy="6525344"/>
          </a:xfrm>
        </p:spPr>
      </p:pic>
    </p:spTree>
    <p:extLst>
      <p:ext uri="{BB962C8B-B14F-4D97-AF65-F5344CB8AC3E}">
        <p14:creationId xmlns:p14="http://schemas.microsoft.com/office/powerpoint/2010/main" val="10336137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3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24733347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460268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1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31891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7600" cy="1556792"/>
          </a:xfrm>
        </p:spPr>
      </p:pic>
    </p:spTree>
    <p:extLst>
      <p:ext uri="{BB962C8B-B14F-4D97-AF65-F5344CB8AC3E}">
        <p14:creationId xmlns:p14="http://schemas.microsoft.com/office/powerpoint/2010/main" val="777419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41" y="14199"/>
            <a:ext cx="9125067" cy="6843801"/>
          </a:xfrm>
        </p:spPr>
      </p:pic>
    </p:spTree>
    <p:extLst>
      <p:ext uri="{BB962C8B-B14F-4D97-AF65-F5344CB8AC3E}">
        <p14:creationId xmlns:p14="http://schemas.microsoft.com/office/powerpoint/2010/main" val="4677028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2" y="260648"/>
            <a:ext cx="4948014" cy="6597352"/>
          </a:xfrm>
        </p:spPr>
      </p:pic>
    </p:spTree>
    <p:extLst>
      <p:ext uri="{BB962C8B-B14F-4D97-AF65-F5344CB8AC3E}">
        <p14:creationId xmlns:p14="http://schemas.microsoft.com/office/powerpoint/2010/main" val="20820319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7068266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" y="27586"/>
            <a:ext cx="9259811" cy="1817238"/>
          </a:xfrm>
        </p:spPr>
      </p:pic>
    </p:spTree>
    <p:extLst>
      <p:ext uri="{BB962C8B-B14F-4D97-AF65-F5344CB8AC3E}">
        <p14:creationId xmlns:p14="http://schemas.microsoft.com/office/powerpoint/2010/main" val="26672224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6156282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3" y="8925"/>
            <a:ext cx="9114924" cy="6444411"/>
          </a:xfrm>
        </p:spPr>
      </p:pic>
    </p:spTree>
    <p:extLst>
      <p:ext uri="{BB962C8B-B14F-4D97-AF65-F5344CB8AC3E}">
        <p14:creationId xmlns:p14="http://schemas.microsoft.com/office/powerpoint/2010/main" val="20215062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98" y="25152"/>
            <a:ext cx="9165298" cy="6832848"/>
          </a:xfrm>
        </p:spPr>
      </p:pic>
    </p:spTree>
    <p:extLst>
      <p:ext uri="{BB962C8B-B14F-4D97-AF65-F5344CB8AC3E}">
        <p14:creationId xmlns:p14="http://schemas.microsoft.com/office/powerpoint/2010/main" val="24258148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" y="0"/>
            <a:ext cx="5329988" cy="6858000"/>
          </a:xfrm>
        </p:spPr>
      </p:pic>
    </p:spTree>
    <p:extLst>
      <p:ext uri="{BB962C8B-B14F-4D97-AF65-F5344CB8AC3E}">
        <p14:creationId xmlns:p14="http://schemas.microsoft.com/office/powerpoint/2010/main" val="29194856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6196" cy="6858000"/>
          </a:xfrm>
        </p:spPr>
      </p:pic>
    </p:spTree>
    <p:extLst>
      <p:ext uri="{BB962C8B-B14F-4D97-AF65-F5344CB8AC3E}">
        <p14:creationId xmlns:p14="http://schemas.microsoft.com/office/powerpoint/2010/main" val="2507121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067383" cy="1484784"/>
          </a:xfrm>
        </p:spPr>
      </p:pic>
    </p:spTree>
    <p:extLst>
      <p:ext uri="{BB962C8B-B14F-4D97-AF65-F5344CB8AC3E}">
        <p14:creationId xmlns:p14="http://schemas.microsoft.com/office/powerpoint/2010/main" val="281386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9" y="0"/>
            <a:ext cx="9208498" cy="6381328"/>
          </a:xfrm>
        </p:spPr>
      </p:pic>
    </p:spTree>
    <p:extLst>
      <p:ext uri="{BB962C8B-B14F-4D97-AF65-F5344CB8AC3E}">
        <p14:creationId xmlns:p14="http://schemas.microsoft.com/office/powerpoint/2010/main" val="29714570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403" cy="6597352"/>
          </a:xfrm>
        </p:spPr>
      </p:pic>
    </p:spTree>
    <p:extLst>
      <p:ext uri="{BB962C8B-B14F-4D97-AF65-F5344CB8AC3E}">
        <p14:creationId xmlns:p14="http://schemas.microsoft.com/office/powerpoint/2010/main" val="3644441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62"/>
            <a:ext cx="9053983" cy="2448271"/>
          </a:xfrm>
        </p:spPr>
      </p:pic>
    </p:spTree>
    <p:extLst>
      <p:ext uri="{BB962C8B-B14F-4D97-AF65-F5344CB8AC3E}">
        <p14:creationId xmlns:p14="http://schemas.microsoft.com/office/powerpoint/2010/main" val="31875823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" y="0"/>
            <a:ext cx="9132893" cy="4365104"/>
          </a:xfrm>
        </p:spPr>
      </p:pic>
    </p:spTree>
    <p:extLst>
      <p:ext uri="{BB962C8B-B14F-4D97-AF65-F5344CB8AC3E}">
        <p14:creationId xmlns:p14="http://schemas.microsoft.com/office/powerpoint/2010/main" val="102676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" y="0"/>
            <a:ext cx="9162988" cy="6597352"/>
          </a:xfrm>
        </p:spPr>
      </p:pic>
    </p:spTree>
    <p:extLst>
      <p:ext uri="{BB962C8B-B14F-4D97-AF65-F5344CB8AC3E}">
        <p14:creationId xmlns:p14="http://schemas.microsoft.com/office/powerpoint/2010/main" val="339899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09188" cy="6237312"/>
          </a:xfrm>
        </p:spPr>
      </p:pic>
    </p:spTree>
    <p:extLst>
      <p:ext uri="{BB962C8B-B14F-4D97-AF65-F5344CB8AC3E}">
        <p14:creationId xmlns:p14="http://schemas.microsoft.com/office/powerpoint/2010/main" val="25716408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8194"/>
            <a:ext cx="9013343" cy="6886194"/>
          </a:xfrm>
        </p:spPr>
      </p:pic>
    </p:spTree>
    <p:extLst>
      <p:ext uri="{BB962C8B-B14F-4D97-AF65-F5344CB8AC3E}">
        <p14:creationId xmlns:p14="http://schemas.microsoft.com/office/powerpoint/2010/main" val="37979398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" y="11562"/>
            <a:ext cx="9184460" cy="6153742"/>
          </a:xfrm>
        </p:spPr>
      </p:pic>
    </p:spTree>
    <p:extLst>
      <p:ext uri="{BB962C8B-B14F-4D97-AF65-F5344CB8AC3E}">
        <p14:creationId xmlns:p14="http://schemas.microsoft.com/office/powerpoint/2010/main" val="19412432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" y="8924"/>
            <a:ext cx="8964758" cy="6849075"/>
          </a:xfrm>
        </p:spPr>
      </p:pic>
    </p:spTree>
    <p:extLst>
      <p:ext uri="{BB962C8B-B14F-4D97-AF65-F5344CB8AC3E}">
        <p14:creationId xmlns:p14="http://schemas.microsoft.com/office/powerpoint/2010/main" val="19092973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" y="0"/>
            <a:ext cx="9139477" cy="7128792"/>
          </a:xfrm>
        </p:spPr>
      </p:pic>
    </p:spTree>
    <p:extLst>
      <p:ext uri="{BB962C8B-B14F-4D97-AF65-F5344CB8AC3E}">
        <p14:creationId xmlns:p14="http://schemas.microsoft.com/office/powerpoint/2010/main" val="26770319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38553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2518" cy="6237312"/>
          </a:xfrm>
        </p:spPr>
      </p:pic>
    </p:spTree>
    <p:extLst>
      <p:ext uri="{BB962C8B-B14F-4D97-AF65-F5344CB8AC3E}">
        <p14:creationId xmlns:p14="http://schemas.microsoft.com/office/powerpoint/2010/main" val="15588332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100" cy="6597352"/>
          </a:xfrm>
        </p:spPr>
      </p:pic>
    </p:spTree>
    <p:extLst>
      <p:ext uri="{BB962C8B-B14F-4D97-AF65-F5344CB8AC3E}">
        <p14:creationId xmlns:p14="http://schemas.microsoft.com/office/powerpoint/2010/main" val="40916960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3" y="0"/>
            <a:ext cx="3911203" cy="6858000"/>
          </a:xfrm>
        </p:spPr>
      </p:pic>
    </p:spTree>
    <p:extLst>
      <p:ext uri="{BB962C8B-B14F-4D97-AF65-F5344CB8AC3E}">
        <p14:creationId xmlns:p14="http://schemas.microsoft.com/office/powerpoint/2010/main" val="8694569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" y="6288"/>
            <a:ext cx="9118131" cy="6591064"/>
          </a:xfrm>
        </p:spPr>
      </p:pic>
    </p:spTree>
    <p:extLst>
      <p:ext uri="{BB962C8B-B14F-4D97-AF65-F5344CB8AC3E}">
        <p14:creationId xmlns:p14="http://schemas.microsoft.com/office/powerpoint/2010/main" val="11408281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" y="0"/>
            <a:ext cx="8805765" cy="6858000"/>
          </a:xfrm>
        </p:spPr>
      </p:pic>
    </p:spTree>
    <p:extLst>
      <p:ext uri="{BB962C8B-B14F-4D97-AF65-F5344CB8AC3E}">
        <p14:creationId xmlns:p14="http://schemas.microsoft.com/office/powerpoint/2010/main" val="35515588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3" y="0"/>
            <a:ext cx="9145008" cy="6525344"/>
          </a:xfrm>
        </p:spPr>
      </p:pic>
    </p:spTree>
    <p:extLst>
      <p:ext uri="{BB962C8B-B14F-4D97-AF65-F5344CB8AC3E}">
        <p14:creationId xmlns:p14="http://schemas.microsoft.com/office/powerpoint/2010/main" val="39174394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</p:spPr>
      </p:pic>
    </p:spTree>
    <p:extLst>
      <p:ext uri="{BB962C8B-B14F-4D97-AF65-F5344CB8AC3E}">
        <p14:creationId xmlns:p14="http://schemas.microsoft.com/office/powerpoint/2010/main" val="26745025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222"/>
            <a:ext cx="4551851" cy="6827777"/>
          </a:xfrm>
        </p:spPr>
      </p:pic>
    </p:spTree>
    <p:extLst>
      <p:ext uri="{BB962C8B-B14F-4D97-AF65-F5344CB8AC3E}">
        <p14:creationId xmlns:p14="http://schemas.microsoft.com/office/powerpoint/2010/main" val="10876792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74" y="0"/>
            <a:ext cx="4572000" cy="6858000"/>
          </a:xfrm>
        </p:spPr>
      </p:pic>
    </p:spTree>
    <p:extLst>
      <p:ext uri="{BB962C8B-B14F-4D97-AF65-F5344CB8AC3E}">
        <p14:creationId xmlns:p14="http://schemas.microsoft.com/office/powerpoint/2010/main" val="174212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7" y="16836"/>
            <a:ext cx="9222702" cy="6148468"/>
          </a:xfrm>
        </p:spPr>
      </p:pic>
    </p:spTree>
    <p:extLst>
      <p:ext uri="{BB962C8B-B14F-4D97-AF65-F5344CB8AC3E}">
        <p14:creationId xmlns:p14="http://schemas.microsoft.com/office/powerpoint/2010/main" val="1954041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1013" cy="6840760"/>
          </a:xfrm>
        </p:spPr>
      </p:pic>
    </p:spTree>
    <p:extLst>
      <p:ext uri="{BB962C8B-B14F-4D97-AF65-F5344CB8AC3E}">
        <p14:creationId xmlns:p14="http://schemas.microsoft.com/office/powerpoint/2010/main" val="71710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</p:spPr>
      </p:pic>
    </p:spTree>
    <p:extLst>
      <p:ext uri="{BB962C8B-B14F-4D97-AF65-F5344CB8AC3E}">
        <p14:creationId xmlns:p14="http://schemas.microsoft.com/office/powerpoint/2010/main" val="169982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" y="0"/>
            <a:ext cx="9247956" cy="6165304"/>
          </a:xfrm>
        </p:spPr>
      </p:pic>
    </p:spTree>
    <p:extLst>
      <p:ext uri="{BB962C8B-B14F-4D97-AF65-F5344CB8AC3E}">
        <p14:creationId xmlns:p14="http://schemas.microsoft.com/office/powerpoint/2010/main" val="34462168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22"/>
            <a:ext cx="9202622" cy="6135081"/>
          </a:xfrm>
        </p:spPr>
      </p:pic>
    </p:spTree>
    <p:extLst>
      <p:ext uri="{BB962C8B-B14F-4D97-AF65-F5344CB8AC3E}">
        <p14:creationId xmlns:p14="http://schemas.microsoft.com/office/powerpoint/2010/main" val="84001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6" y="0"/>
            <a:ext cx="9139944" cy="6093296"/>
          </a:xfrm>
        </p:spPr>
      </p:pic>
    </p:spTree>
    <p:extLst>
      <p:ext uri="{BB962C8B-B14F-4D97-AF65-F5344CB8AC3E}">
        <p14:creationId xmlns:p14="http://schemas.microsoft.com/office/powerpoint/2010/main" val="261785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29988" cy="6858000"/>
          </a:xfrm>
        </p:spPr>
      </p:pic>
    </p:spTree>
    <p:extLst>
      <p:ext uri="{BB962C8B-B14F-4D97-AF65-F5344CB8AC3E}">
        <p14:creationId xmlns:p14="http://schemas.microsoft.com/office/powerpoint/2010/main" val="249464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2" y="27788"/>
            <a:ext cx="9082045" cy="6425547"/>
          </a:xfrm>
        </p:spPr>
      </p:pic>
    </p:spTree>
    <p:extLst>
      <p:ext uri="{BB962C8B-B14F-4D97-AF65-F5344CB8AC3E}">
        <p14:creationId xmlns:p14="http://schemas.microsoft.com/office/powerpoint/2010/main" val="9212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301783" cy="4581128"/>
          </a:xfrm>
        </p:spPr>
      </p:pic>
    </p:spTree>
    <p:extLst>
      <p:ext uri="{BB962C8B-B14F-4D97-AF65-F5344CB8AC3E}">
        <p14:creationId xmlns:p14="http://schemas.microsoft.com/office/powerpoint/2010/main" val="356589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26580"/>
          </a:xfrm>
        </p:spPr>
      </p:pic>
    </p:spTree>
    <p:extLst>
      <p:ext uri="{BB962C8B-B14F-4D97-AF65-F5344CB8AC3E}">
        <p14:creationId xmlns:p14="http://schemas.microsoft.com/office/powerpoint/2010/main" val="114755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4582" cy="6858000"/>
          </a:xfrm>
        </p:spPr>
      </p:pic>
    </p:spTree>
    <p:extLst>
      <p:ext uri="{BB962C8B-B14F-4D97-AF65-F5344CB8AC3E}">
        <p14:creationId xmlns:p14="http://schemas.microsoft.com/office/powerpoint/2010/main" val="422748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71929" cy="6741368"/>
          </a:xfrm>
        </p:spPr>
      </p:pic>
    </p:spTree>
    <p:extLst>
      <p:ext uri="{BB962C8B-B14F-4D97-AF65-F5344CB8AC3E}">
        <p14:creationId xmlns:p14="http://schemas.microsoft.com/office/powerpoint/2010/main" val="350998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05"/>
            <a:ext cx="9124526" cy="6843395"/>
          </a:xfrm>
        </p:spPr>
      </p:pic>
    </p:spTree>
    <p:extLst>
      <p:ext uri="{BB962C8B-B14F-4D97-AF65-F5344CB8AC3E}">
        <p14:creationId xmlns:p14="http://schemas.microsoft.com/office/powerpoint/2010/main" val="208401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" y="0"/>
            <a:ext cx="9208297" cy="4581128"/>
          </a:xfrm>
        </p:spPr>
      </p:pic>
    </p:spTree>
    <p:extLst>
      <p:ext uri="{BB962C8B-B14F-4D97-AF65-F5344CB8AC3E}">
        <p14:creationId xmlns:p14="http://schemas.microsoft.com/office/powerpoint/2010/main" val="123440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  <p:extLst>
      <p:ext uri="{BB962C8B-B14F-4D97-AF65-F5344CB8AC3E}">
        <p14:creationId xmlns:p14="http://schemas.microsoft.com/office/powerpoint/2010/main" val="301598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1" y="0"/>
            <a:ext cx="9133783" cy="6165304"/>
          </a:xfrm>
        </p:spPr>
      </p:pic>
    </p:spTree>
    <p:extLst>
      <p:ext uri="{BB962C8B-B14F-4D97-AF65-F5344CB8AC3E}">
        <p14:creationId xmlns:p14="http://schemas.microsoft.com/office/powerpoint/2010/main" val="289305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586"/>
            <a:ext cx="9092915" cy="6137718"/>
          </a:xfrm>
        </p:spPr>
      </p:pic>
    </p:spTree>
    <p:extLst>
      <p:ext uri="{BB962C8B-B14F-4D97-AF65-F5344CB8AC3E}">
        <p14:creationId xmlns:p14="http://schemas.microsoft.com/office/powerpoint/2010/main" val="24838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" y="0"/>
            <a:ext cx="9240462" cy="6237312"/>
          </a:xfrm>
        </p:spPr>
      </p:pic>
    </p:spTree>
    <p:extLst>
      <p:ext uri="{BB962C8B-B14F-4D97-AF65-F5344CB8AC3E}">
        <p14:creationId xmlns:p14="http://schemas.microsoft.com/office/powerpoint/2010/main" val="95047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497"/>
            <a:ext cx="9187874" cy="6201815"/>
          </a:xfrm>
        </p:spPr>
      </p:pic>
    </p:spTree>
    <p:extLst>
      <p:ext uri="{BB962C8B-B14F-4D97-AF65-F5344CB8AC3E}">
        <p14:creationId xmlns:p14="http://schemas.microsoft.com/office/powerpoint/2010/main" val="277873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027105" cy="6093296"/>
          </a:xfrm>
        </p:spPr>
      </p:pic>
    </p:spTree>
    <p:extLst>
      <p:ext uri="{BB962C8B-B14F-4D97-AF65-F5344CB8AC3E}">
        <p14:creationId xmlns:p14="http://schemas.microsoft.com/office/powerpoint/2010/main" val="387140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3783" cy="6165304"/>
          </a:xfrm>
        </p:spPr>
      </p:pic>
    </p:spTree>
    <p:extLst>
      <p:ext uri="{BB962C8B-B14F-4D97-AF65-F5344CB8AC3E}">
        <p14:creationId xmlns:p14="http://schemas.microsoft.com/office/powerpoint/2010/main" val="369131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63"/>
            <a:ext cx="9107565" cy="5988225"/>
          </a:xfrm>
        </p:spPr>
      </p:pic>
    </p:spTree>
    <p:extLst>
      <p:ext uri="{BB962C8B-B14F-4D97-AF65-F5344CB8AC3E}">
        <p14:creationId xmlns:p14="http://schemas.microsoft.com/office/powerpoint/2010/main" val="290523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48333" cy="5949280"/>
          </a:xfrm>
        </p:spPr>
      </p:pic>
    </p:spTree>
    <p:extLst>
      <p:ext uri="{BB962C8B-B14F-4D97-AF65-F5344CB8AC3E}">
        <p14:creationId xmlns:p14="http://schemas.microsoft.com/office/powerpoint/2010/main" val="101264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487"/>
            <a:ext cx="9171315" cy="6878487"/>
          </a:xfrm>
        </p:spPr>
      </p:pic>
    </p:spTree>
    <p:extLst>
      <p:ext uri="{BB962C8B-B14F-4D97-AF65-F5344CB8AC3E}">
        <p14:creationId xmlns:p14="http://schemas.microsoft.com/office/powerpoint/2010/main" val="141244469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7851" cy="6021288"/>
          </a:xfrm>
        </p:spPr>
      </p:pic>
    </p:spTree>
    <p:extLst>
      <p:ext uri="{BB962C8B-B14F-4D97-AF65-F5344CB8AC3E}">
        <p14:creationId xmlns:p14="http://schemas.microsoft.com/office/powerpoint/2010/main" val="223639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" y="-171400"/>
            <a:ext cx="9089982" cy="5976664"/>
          </a:xfrm>
        </p:spPr>
      </p:pic>
    </p:spTree>
    <p:extLst>
      <p:ext uri="{BB962C8B-B14F-4D97-AF65-F5344CB8AC3E}">
        <p14:creationId xmlns:p14="http://schemas.microsoft.com/office/powerpoint/2010/main" val="310197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647"/>
            <a:ext cx="9075173" cy="5966927"/>
          </a:xfrm>
        </p:spPr>
      </p:pic>
    </p:spTree>
    <p:extLst>
      <p:ext uri="{BB962C8B-B14F-4D97-AF65-F5344CB8AC3E}">
        <p14:creationId xmlns:p14="http://schemas.microsoft.com/office/powerpoint/2010/main" val="339895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" y="0"/>
            <a:ext cx="9267369" cy="6093296"/>
          </a:xfrm>
        </p:spPr>
      </p:pic>
    </p:spTree>
    <p:extLst>
      <p:ext uri="{BB962C8B-B14F-4D97-AF65-F5344CB8AC3E}">
        <p14:creationId xmlns:p14="http://schemas.microsoft.com/office/powerpoint/2010/main" val="171754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28"/>
            <a:ext cx="9143968" cy="6012160"/>
          </a:xfrm>
        </p:spPr>
      </p:pic>
    </p:spTree>
    <p:extLst>
      <p:ext uri="{BB962C8B-B14F-4D97-AF65-F5344CB8AC3E}">
        <p14:creationId xmlns:p14="http://schemas.microsoft.com/office/powerpoint/2010/main" val="195087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10"/>
            <a:ext cx="9124224" cy="5999178"/>
          </a:xfrm>
        </p:spPr>
      </p:pic>
    </p:spTree>
    <p:extLst>
      <p:ext uri="{BB962C8B-B14F-4D97-AF65-F5344CB8AC3E}">
        <p14:creationId xmlns:p14="http://schemas.microsoft.com/office/powerpoint/2010/main" val="114077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67369" cy="6093296"/>
          </a:xfrm>
        </p:spPr>
      </p:pic>
    </p:spTree>
    <p:extLst>
      <p:ext uri="{BB962C8B-B14F-4D97-AF65-F5344CB8AC3E}">
        <p14:creationId xmlns:p14="http://schemas.microsoft.com/office/powerpoint/2010/main" val="377095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67369" cy="6093296"/>
          </a:xfrm>
        </p:spPr>
      </p:pic>
    </p:spTree>
    <p:extLst>
      <p:ext uri="{BB962C8B-B14F-4D97-AF65-F5344CB8AC3E}">
        <p14:creationId xmlns:p14="http://schemas.microsoft.com/office/powerpoint/2010/main" val="23376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7851" cy="6021288"/>
          </a:xfrm>
        </p:spPr>
      </p:pic>
    </p:spTree>
    <p:extLst>
      <p:ext uri="{BB962C8B-B14F-4D97-AF65-F5344CB8AC3E}">
        <p14:creationId xmlns:p14="http://schemas.microsoft.com/office/powerpoint/2010/main" val="58118168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" y="19676"/>
            <a:ext cx="9127926" cy="6001612"/>
          </a:xfrm>
        </p:spPr>
      </p:pic>
    </p:spTree>
    <p:extLst>
      <p:ext uri="{BB962C8B-B14F-4D97-AF65-F5344CB8AC3E}">
        <p14:creationId xmlns:p14="http://schemas.microsoft.com/office/powerpoint/2010/main" val="4330700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78200019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" y="0"/>
            <a:ext cx="9267369" cy="6093296"/>
          </a:xfrm>
        </p:spPr>
      </p:pic>
    </p:spTree>
    <p:extLst>
      <p:ext uri="{BB962C8B-B14F-4D97-AF65-F5344CB8AC3E}">
        <p14:creationId xmlns:p14="http://schemas.microsoft.com/office/powerpoint/2010/main" val="80914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8"/>
            <a:ext cx="9148288" cy="6015000"/>
          </a:xfrm>
        </p:spPr>
      </p:pic>
    </p:spTree>
    <p:extLst>
      <p:ext uri="{BB962C8B-B14F-4D97-AF65-F5344CB8AC3E}">
        <p14:creationId xmlns:p14="http://schemas.microsoft.com/office/powerpoint/2010/main" val="298203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12"/>
            <a:ext cx="9233435" cy="6070984"/>
          </a:xfrm>
        </p:spPr>
      </p:pic>
    </p:spTree>
    <p:extLst>
      <p:ext uri="{BB962C8B-B14F-4D97-AF65-F5344CB8AC3E}">
        <p14:creationId xmlns:p14="http://schemas.microsoft.com/office/powerpoint/2010/main" val="195463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" y="0"/>
            <a:ext cx="9157851" cy="6021288"/>
          </a:xfrm>
        </p:spPr>
      </p:pic>
    </p:spTree>
    <p:extLst>
      <p:ext uri="{BB962C8B-B14F-4D97-AF65-F5344CB8AC3E}">
        <p14:creationId xmlns:p14="http://schemas.microsoft.com/office/powerpoint/2010/main" val="129581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" y="0"/>
            <a:ext cx="9157851" cy="6021288"/>
          </a:xfrm>
        </p:spPr>
      </p:pic>
    </p:spTree>
    <p:extLst>
      <p:ext uri="{BB962C8B-B14F-4D97-AF65-F5344CB8AC3E}">
        <p14:creationId xmlns:p14="http://schemas.microsoft.com/office/powerpoint/2010/main" val="150221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7851" cy="6021288"/>
          </a:xfrm>
        </p:spPr>
      </p:pic>
    </p:spTree>
    <p:extLst>
      <p:ext uri="{BB962C8B-B14F-4D97-AF65-F5344CB8AC3E}">
        <p14:creationId xmlns:p14="http://schemas.microsoft.com/office/powerpoint/2010/main" val="287606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60" cy="6083559"/>
          </a:xfrm>
        </p:spPr>
      </p:pic>
    </p:spTree>
    <p:extLst>
      <p:ext uri="{BB962C8B-B14F-4D97-AF65-F5344CB8AC3E}">
        <p14:creationId xmlns:p14="http://schemas.microsoft.com/office/powerpoint/2010/main" val="245674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67369" cy="6093296"/>
          </a:xfrm>
        </p:spPr>
      </p:pic>
    </p:spTree>
    <p:extLst>
      <p:ext uri="{BB962C8B-B14F-4D97-AF65-F5344CB8AC3E}">
        <p14:creationId xmlns:p14="http://schemas.microsoft.com/office/powerpoint/2010/main" val="54857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03420" cy="6858000"/>
          </a:xfrm>
        </p:spPr>
      </p:pic>
    </p:spTree>
    <p:extLst>
      <p:ext uri="{BB962C8B-B14F-4D97-AF65-F5344CB8AC3E}">
        <p14:creationId xmlns:p14="http://schemas.microsoft.com/office/powerpoint/2010/main" val="813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7851" cy="6021288"/>
          </a:xfrm>
        </p:spPr>
      </p:pic>
    </p:spTree>
    <p:extLst>
      <p:ext uri="{BB962C8B-B14F-4D97-AF65-F5344CB8AC3E}">
        <p14:creationId xmlns:p14="http://schemas.microsoft.com/office/powerpoint/2010/main" val="252122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9" y="9128"/>
            <a:ext cx="9131829" cy="6848872"/>
          </a:xfrm>
        </p:spPr>
      </p:pic>
    </p:spTree>
    <p:extLst>
      <p:ext uri="{BB962C8B-B14F-4D97-AF65-F5344CB8AC3E}">
        <p14:creationId xmlns:p14="http://schemas.microsoft.com/office/powerpoint/2010/main" val="194413620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99"/>
            <a:ext cx="9136256" cy="6007089"/>
          </a:xfrm>
        </p:spPr>
      </p:pic>
    </p:spTree>
    <p:extLst>
      <p:ext uri="{BB962C8B-B14F-4D97-AF65-F5344CB8AC3E}">
        <p14:creationId xmlns:p14="http://schemas.microsoft.com/office/powerpoint/2010/main" val="101803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92806" cy="6021288"/>
          </a:xfrm>
        </p:spPr>
      </p:pic>
    </p:spTree>
    <p:extLst>
      <p:ext uri="{BB962C8B-B14F-4D97-AF65-F5344CB8AC3E}">
        <p14:creationId xmlns:p14="http://schemas.microsoft.com/office/powerpoint/2010/main" val="156444529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" y="-171400"/>
            <a:ext cx="9199500" cy="6048672"/>
          </a:xfrm>
        </p:spPr>
      </p:pic>
    </p:spTree>
    <p:extLst>
      <p:ext uri="{BB962C8B-B14F-4D97-AF65-F5344CB8AC3E}">
        <p14:creationId xmlns:p14="http://schemas.microsoft.com/office/powerpoint/2010/main" val="382473943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4"/>
            <a:ext cx="9151990" cy="6017434"/>
          </a:xfrm>
        </p:spPr>
      </p:pic>
    </p:spTree>
    <p:extLst>
      <p:ext uri="{BB962C8B-B14F-4D97-AF65-F5344CB8AC3E}">
        <p14:creationId xmlns:p14="http://schemas.microsoft.com/office/powerpoint/2010/main" val="140343029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67369" cy="6093296"/>
          </a:xfrm>
        </p:spPr>
      </p:pic>
    </p:spTree>
    <p:extLst>
      <p:ext uri="{BB962C8B-B14F-4D97-AF65-F5344CB8AC3E}">
        <p14:creationId xmlns:p14="http://schemas.microsoft.com/office/powerpoint/2010/main" val="389710876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7851" cy="6021288"/>
          </a:xfrm>
        </p:spPr>
      </p:pic>
    </p:spTree>
    <p:extLst>
      <p:ext uri="{BB962C8B-B14F-4D97-AF65-F5344CB8AC3E}">
        <p14:creationId xmlns:p14="http://schemas.microsoft.com/office/powerpoint/2010/main" val="106585314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8" y="19473"/>
            <a:ext cx="9018717" cy="5929807"/>
          </a:xfrm>
        </p:spPr>
      </p:pic>
    </p:spTree>
    <p:extLst>
      <p:ext uri="{BB962C8B-B14F-4D97-AF65-F5344CB8AC3E}">
        <p14:creationId xmlns:p14="http://schemas.microsoft.com/office/powerpoint/2010/main" val="191579422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9" y="0"/>
            <a:ext cx="9065569" cy="5949280"/>
          </a:xfrm>
        </p:spPr>
      </p:pic>
    </p:spTree>
    <p:extLst>
      <p:ext uri="{BB962C8B-B14F-4D97-AF65-F5344CB8AC3E}">
        <p14:creationId xmlns:p14="http://schemas.microsoft.com/office/powerpoint/2010/main" val="110598229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88" y="0"/>
            <a:ext cx="4537709" cy="6858000"/>
          </a:xfrm>
        </p:spPr>
      </p:pic>
    </p:spTree>
    <p:extLst>
      <p:ext uri="{BB962C8B-B14F-4D97-AF65-F5344CB8AC3E}">
        <p14:creationId xmlns:p14="http://schemas.microsoft.com/office/powerpoint/2010/main" val="73457786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6"/>
            <a:ext cx="4536088" cy="6838324"/>
          </a:xfrm>
        </p:spPr>
      </p:pic>
    </p:spTree>
    <p:extLst>
      <p:ext uri="{BB962C8B-B14F-4D97-AF65-F5344CB8AC3E}">
        <p14:creationId xmlns:p14="http://schemas.microsoft.com/office/powerpoint/2010/main" val="226577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0</Words>
  <Application>Microsoft Office PowerPoint</Application>
  <PresentationFormat>Presentazione su schermo (4:3)</PresentationFormat>
  <Paragraphs>0</Paragraphs>
  <Slides>168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168</vt:i4>
      </vt:variant>
    </vt:vector>
  </HeadingPairs>
  <TitlesOfParts>
    <vt:vector size="169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15</cp:revision>
  <dcterms:created xsi:type="dcterms:W3CDTF">2016-02-24T20:22:59Z</dcterms:created>
  <dcterms:modified xsi:type="dcterms:W3CDTF">2016-02-24T22:37:22Z</dcterms:modified>
</cp:coreProperties>
</file>