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58" r:id="rId3"/>
    <p:sldId id="260" r:id="rId4"/>
    <p:sldId id="344" r:id="rId5"/>
    <p:sldId id="351" r:id="rId6"/>
    <p:sldId id="282" r:id="rId7"/>
    <p:sldId id="345" r:id="rId8"/>
    <p:sldId id="336" r:id="rId9"/>
    <p:sldId id="349" r:id="rId10"/>
    <p:sldId id="283" r:id="rId11"/>
    <p:sldId id="262" r:id="rId12"/>
    <p:sldId id="346" r:id="rId13"/>
    <p:sldId id="347" r:id="rId14"/>
    <p:sldId id="350" r:id="rId15"/>
    <p:sldId id="284" r:id="rId16"/>
    <p:sldId id="348" r:id="rId17"/>
    <p:sldId id="259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8" r:id="rId27"/>
    <p:sldId id="280" r:id="rId28"/>
    <p:sldId id="277" r:id="rId29"/>
    <p:sldId id="281" r:id="rId30"/>
    <p:sldId id="285" r:id="rId31"/>
    <p:sldId id="286" r:id="rId32"/>
    <p:sldId id="287" r:id="rId33"/>
    <p:sldId id="288" r:id="rId34"/>
    <p:sldId id="356" r:id="rId35"/>
    <p:sldId id="293" r:id="rId36"/>
    <p:sldId id="359" r:id="rId37"/>
    <p:sldId id="360" r:id="rId38"/>
    <p:sldId id="275" r:id="rId39"/>
    <p:sldId id="291" r:id="rId40"/>
    <p:sldId id="290" r:id="rId41"/>
    <p:sldId id="289" r:id="rId42"/>
    <p:sldId id="294" r:id="rId43"/>
    <p:sldId id="295" r:id="rId44"/>
    <p:sldId id="303" r:id="rId45"/>
    <p:sldId id="296" r:id="rId46"/>
    <p:sldId id="297" r:id="rId47"/>
    <p:sldId id="300" r:id="rId48"/>
    <p:sldId id="301" r:id="rId49"/>
    <p:sldId id="302" r:id="rId50"/>
    <p:sldId id="313" r:id="rId51"/>
    <p:sldId id="315" r:id="rId52"/>
    <p:sldId id="314" r:id="rId53"/>
    <p:sldId id="329" r:id="rId54"/>
    <p:sldId id="304" r:id="rId55"/>
    <p:sldId id="305" r:id="rId56"/>
    <p:sldId id="306" r:id="rId57"/>
    <p:sldId id="333" r:id="rId58"/>
    <p:sldId id="335" r:id="rId59"/>
    <p:sldId id="307" r:id="rId60"/>
    <p:sldId id="308" r:id="rId61"/>
    <p:sldId id="309" r:id="rId62"/>
    <p:sldId id="310" r:id="rId63"/>
    <p:sldId id="311" r:id="rId64"/>
    <p:sldId id="312" r:id="rId65"/>
    <p:sldId id="318" r:id="rId66"/>
    <p:sldId id="331" r:id="rId67"/>
    <p:sldId id="332" r:id="rId68"/>
    <p:sldId id="317" r:id="rId69"/>
    <p:sldId id="330" r:id="rId70"/>
    <p:sldId id="352" r:id="rId71"/>
    <p:sldId id="353" r:id="rId72"/>
    <p:sldId id="354" r:id="rId73"/>
    <p:sldId id="355" r:id="rId74"/>
    <p:sldId id="316" r:id="rId7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10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62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79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3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3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13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25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77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97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5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18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741F6-13E2-4B9B-9602-DC8680D1830F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ABDD8-4FD3-4C6E-A87B-8ACD5E35FD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7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42940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73"/>
            <a:ext cx="9272310" cy="6177677"/>
          </a:xfrm>
        </p:spPr>
      </p:pic>
    </p:spTree>
    <p:extLst>
      <p:ext uri="{BB962C8B-B14F-4D97-AF65-F5344CB8AC3E}">
        <p14:creationId xmlns:p14="http://schemas.microsoft.com/office/powerpoint/2010/main" val="2610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6"/>
            <a:ext cx="9121552" cy="6841164"/>
          </a:xfrm>
        </p:spPr>
      </p:pic>
    </p:spTree>
    <p:extLst>
      <p:ext uri="{BB962C8B-B14F-4D97-AF65-F5344CB8AC3E}">
        <p14:creationId xmlns:p14="http://schemas.microsoft.com/office/powerpoint/2010/main" val="13899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63"/>
            <a:ext cx="9132207" cy="6084333"/>
          </a:xfrm>
        </p:spPr>
      </p:pic>
    </p:spTree>
    <p:extLst>
      <p:ext uri="{BB962C8B-B14F-4D97-AF65-F5344CB8AC3E}">
        <p14:creationId xmlns:p14="http://schemas.microsoft.com/office/powerpoint/2010/main" val="8025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7" y="-4853"/>
            <a:ext cx="9152944" cy="6098149"/>
          </a:xfrm>
        </p:spPr>
      </p:pic>
    </p:spTree>
    <p:extLst>
      <p:ext uri="{BB962C8B-B14F-4D97-AF65-F5344CB8AC3E}">
        <p14:creationId xmlns:p14="http://schemas.microsoft.com/office/powerpoint/2010/main" val="17214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39633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12" y="-28600"/>
            <a:ext cx="4636976" cy="6886600"/>
          </a:xfrm>
        </p:spPr>
      </p:pic>
    </p:spTree>
    <p:extLst>
      <p:ext uri="{BB962C8B-B14F-4D97-AF65-F5344CB8AC3E}">
        <p14:creationId xmlns:p14="http://schemas.microsoft.com/office/powerpoint/2010/main" val="16366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4609251" cy="6845424"/>
          </a:xfrm>
        </p:spPr>
      </p:pic>
    </p:spTree>
    <p:extLst>
      <p:ext uri="{BB962C8B-B14F-4D97-AF65-F5344CB8AC3E}">
        <p14:creationId xmlns:p14="http://schemas.microsoft.com/office/powerpoint/2010/main" val="16495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34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-1825"/>
            <a:ext cx="4618948" cy="6859825"/>
          </a:xfrm>
        </p:spPr>
      </p:pic>
    </p:spTree>
    <p:extLst>
      <p:ext uri="{BB962C8B-B14F-4D97-AF65-F5344CB8AC3E}">
        <p14:creationId xmlns:p14="http://schemas.microsoft.com/office/powerpoint/2010/main" val="7997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5157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9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23675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9592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"/>
            <a:ext cx="4617309" cy="6857392"/>
          </a:xfrm>
        </p:spPr>
      </p:pic>
    </p:spTree>
    <p:extLst>
      <p:ext uri="{BB962C8B-B14F-4D97-AF65-F5344CB8AC3E}">
        <p14:creationId xmlns:p14="http://schemas.microsoft.com/office/powerpoint/2010/main" val="39823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9641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"/>
            <a:ext cx="4615261" cy="6854349"/>
          </a:xfrm>
        </p:spPr>
      </p:pic>
    </p:spTree>
    <p:extLst>
      <p:ext uri="{BB962C8B-B14F-4D97-AF65-F5344CB8AC3E}">
        <p14:creationId xmlns:p14="http://schemas.microsoft.com/office/powerpoint/2010/main" val="13039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1402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" y="9128"/>
            <a:ext cx="4611573" cy="6848872"/>
          </a:xfrm>
        </p:spPr>
      </p:pic>
    </p:spTree>
    <p:extLst>
      <p:ext uri="{BB962C8B-B14F-4D97-AF65-F5344CB8AC3E}">
        <p14:creationId xmlns:p14="http://schemas.microsoft.com/office/powerpoint/2010/main" val="37783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7113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5"/>
            <a:ext cx="4602559" cy="6835485"/>
          </a:xfrm>
        </p:spPr>
      </p:pic>
    </p:spTree>
    <p:extLst>
      <p:ext uri="{BB962C8B-B14F-4D97-AF65-F5344CB8AC3E}">
        <p14:creationId xmlns:p14="http://schemas.microsoft.com/office/powerpoint/2010/main" val="32244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" y="14402"/>
            <a:ext cx="4608022" cy="6843598"/>
          </a:xfrm>
        </p:spPr>
      </p:pic>
    </p:spTree>
    <p:extLst>
      <p:ext uri="{BB962C8B-B14F-4D97-AF65-F5344CB8AC3E}">
        <p14:creationId xmlns:p14="http://schemas.microsoft.com/office/powerpoint/2010/main" val="3740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35940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"/>
            <a:ext cx="5848918" cy="6832848"/>
          </a:xfrm>
        </p:spPr>
      </p:pic>
    </p:spTree>
    <p:extLst>
      <p:ext uri="{BB962C8B-B14F-4D97-AF65-F5344CB8AC3E}">
        <p14:creationId xmlns:p14="http://schemas.microsoft.com/office/powerpoint/2010/main" val="23332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9"/>
            <a:ext cx="9216292" cy="6140355"/>
          </a:xfrm>
        </p:spPr>
      </p:pic>
    </p:spTree>
    <p:extLst>
      <p:ext uri="{BB962C8B-B14F-4D97-AF65-F5344CB8AC3E}">
        <p14:creationId xmlns:p14="http://schemas.microsoft.com/office/powerpoint/2010/main" val="34720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383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5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11023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9054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1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21614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30223"/>
            <a:ext cx="4597369" cy="6827777"/>
          </a:xfrm>
        </p:spPr>
      </p:pic>
    </p:spTree>
    <p:extLst>
      <p:ext uri="{BB962C8B-B14F-4D97-AF65-F5344CB8AC3E}">
        <p14:creationId xmlns:p14="http://schemas.microsoft.com/office/powerpoint/2010/main" val="42934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0" y="4523"/>
            <a:ext cx="9246951" cy="6160781"/>
          </a:xfrm>
        </p:spPr>
      </p:pic>
    </p:spTree>
    <p:extLst>
      <p:ext uri="{BB962C8B-B14F-4D97-AF65-F5344CB8AC3E}">
        <p14:creationId xmlns:p14="http://schemas.microsoft.com/office/powerpoint/2010/main" val="41832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45"/>
            <a:ext cx="9164039" cy="6105541"/>
          </a:xfrm>
        </p:spPr>
      </p:pic>
    </p:spTree>
    <p:extLst>
      <p:ext uri="{BB962C8B-B14F-4D97-AF65-F5344CB8AC3E}">
        <p14:creationId xmlns:p14="http://schemas.microsoft.com/office/powerpoint/2010/main" val="19830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8625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6915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80"/>
            <a:ext cx="9130069" cy="6840819"/>
          </a:xfrm>
        </p:spPr>
      </p:pic>
    </p:spTree>
    <p:extLst>
      <p:ext uri="{BB962C8B-B14F-4D97-AF65-F5344CB8AC3E}">
        <p14:creationId xmlns:p14="http://schemas.microsoft.com/office/powerpoint/2010/main" val="25853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11922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12849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86" y="30223"/>
            <a:ext cx="4597369" cy="6827777"/>
          </a:xfrm>
        </p:spPr>
      </p:pic>
    </p:spTree>
    <p:extLst>
      <p:ext uri="{BB962C8B-B14F-4D97-AF65-F5344CB8AC3E}">
        <p14:creationId xmlns:p14="http://schemas.microsoft.com/office/powerpoint/2010/main" val="37216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17398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" y="3448"/>
            <a:ext cx="4615397" cy="6854552"/>
          </a:xfrm>
        </p:spPr>
      </p:pic>
    </p:spTree>
    <p:extLst>
      <p:ext uri="{BB962C8B-B14F-4D97-AF65-F5344CB8AC3E}">
        <p14:creationId xmlns:p14="http://schemas.microsoft.com/office/powerpoint/2010/main" val="16856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" y="-15010"/>
            <a:ext cx="9168189" cy="6108306"/>
          </a:xfrm>
        </p:spPr>
      </p:pic>
    </p:spTree>
    <p:extLst>
      <p:ext uri="{BB962C8B-B14F-4D97-AF65-F5344CB8AC3E}">
        <p14:creationId xmlns:p14="http://schemas.microsoft.com/office/powerpoint/2010/main" val="3729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874"/>
            <a:ext cx="9088423" cy="6055162"/>
          </a:xfrm>
        </p:spPr>
      </p:pic>
    </p:spTree>
    <p:extLst>
      <p:ext uri="{BB962C8B-B14F-4D97-AF65-F5344CB8AC3E}">
        <p14:creationId xmlns:p14="http://schemas.microsoft.com/office/powerpoint/2010/main" val="15613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17039"/>
            <a:ext cx="9120085" cy="6076257"/>
          </a:xfrm>
        </p:spPr>
      </p:pic>
    </p:spTree>
    <p:extLst>
      <p:ext uri="{BB962C8B-B14F-4D97-AF65-F5344CB8AC3E}">
        <p14:creationId xmlns:p14="http://schemas.microsoft.com/office/powerpoint/2010/main" val="14852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99"/>
            <a:ext cx="9232427" cy="6151105"/>
          </a:xfrm>
        </p:spPr>
      </p:pic>
    </p:spTree>
    <p:extLst>
      <p:ext uri="{BB962C8B-B14F-4D97-AF65-F5344CB8AC3E}">
        <p14:creationId xmlns:p14="http://schemas.microsoft.com/office/powerpoint/2010/main" val="17115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2738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312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0866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6"/>
            <a:ext cx="4600282" cy="6832104"/>
          </a:xfrm>
        </p:spPr>
      </p:pic>
    </p:spTree>
    <p:extLst>
      <p:ext uri="{BB962C8B-B14F-4D97-AF65-F5344CB8AC3E}">
        <p14:creationId xmlns:p14="http://schemas.microsoft.com/office/powerpoint/2010/main" val="42585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"/>
            <a:ext cx="4617441" cy="6857587"/>
          </a:xfrm>
        </p:spPr>
      </p:pic>
    </p:spTree>
    <p:extLst>
      <p:ext uri="{BB962C8B-B14F-4D97-AF65-F5344CB8AC3E}">
        <p14:creationId xmlns:p14="http://schemas.microsoft.com/office/powerpoint/2010/main" val="32540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6"/>
            <a:ext cx="4603272" cy="6836544"/>
          </a:xfrm>
        </p:spPr>
      </p:pic>
    </p:spTree>
    <p:extLst>
      <p:ext uri="{BB962C8B-B14F-4D97-AF65-F5344CB8AC3E}">
        <p14:creationId xmlns:p14="http://schemas.microsoft.com/office/powerpoint/2010/main" val="6549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27851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8982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25081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1047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4" y="17347"/>
            <a:ext cx="4606039" cy="6840653"/>
          </a:xfrm>
        </p:spPr>
      </p:pic>
    </p:spTree>
    <p:extLst>
      <p:ext uri="{BB962C8B-B14F-4D97-AF65-F5344CB8AC3E}">
        <p14:creationId xmlns:p14="http://schemas.microsoft.com/office/powerpoint/2010/main" val="5725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22126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33230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6426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" y="17347"/>
            <a:ext cx="9227702" cy="6147957"/>
          </a:xfrm>
        </p:spPr>
      </p:pic>
    </p:spTree>
    <p:extLst>
      <p:ext uri="{BB962C8B-B14F-4D97-AF65-F5344CB8AC3E}">
        <p14:creationId xmlns:p14="http://schemas.microsoft.com/office/powerpoint/2010/main" val="17272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520"/>
            <a:ext cx="9170455" cy="6109816"/>
          </a:xfrm>
        </p:spPr>
      </p:pic>
    </p:spTree>
    <p:extLst>
      <p:ext uri="{BB962C8B-B14F-4D97-AF65-F5344CB8AC3E}">
        <p14:creationId xmlns:p14="http://schemas.microsoft.com/office/powerpoint/2010/main" val="12582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88"/>
            <a:ext cx="9246703" cy="6160616"/>
          </a:xfrm>
        </p:spPr>
      </p:pic>
    </p:spTree>
    <p:extLst>
      <p:ext uri="{BB962C8B-B14F-4D97-AF65-F5344CB8AC3E}">
        <p14:creationId xmlns:p14="http://schemas.microsoft.com/office/powerpoint/2010/main" val="30458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17998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4429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1"/>
            <a:ext cx="4597404" cy="6827829"/>
          </a:xfrm>
        </p:spPr>
      </p:pic>
    </p:spTree>
    <p:extLst>
      <p:ext uri="{BB962C8B-B14F-4D97-AF65-F5344CB8AC3E}">
        <p14:creationId xmlns:p14="http://schemas.microsoft.com/office/powerpoint/2010/main" val="29178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42594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7922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23642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5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7735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" y="0"/>
            <a:ext cx="9253739" cy="6165304"/>
          </a:xfrm>
        </p:spPr>
      </p:pic>
    </p:spTree>
    <p:extLst>
      <p:ext uri="{BB962C8B-B14F-4D97-AF65-F5344CB8AC3E}">
        <p14:creationId xmlns:p14="http://schemas.microsoft.com/office/powerpoint/2010/main" val="12374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3979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13719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659" cy="6093296"/>
          </a:xfrm>
        </p:spPr>
      </p:pic>
    </p:spTree>
    <p:extLst>
      <p:ext uri="{BB962C8B-B14F-4D97-AF65-F5344CB8AC3E}">
        <p14:creationId xmlns:p14="http://schemas.microsoft.com/office/powerpoint/2010/main" val="4036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5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41788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3373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" y="8963"/>
            <a:ext cx="9132207" cy="6084333"/>
          </a:xfrm>
        </p:spPr>
      </p:pic>
    </p:spTree>
    <p:extLst>
      <p:ext uri="{BB962C8B-B14F-4D97-AF65-F5344CB8AC3E}">
        <p14:creationId xmlns:p14="http://schemas.microsoft.com/office/powerpoint/2010/main" val="6583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Presentazione su schermo (4:3)</PresentationFormat>
  <Paragraphs>0</Paragraphs>
  <Slides>74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7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13</cp:revision>
  <dcterms:created xsi:type="dcterms:W3CDTF">2016-02-26T21:56:45Z</dcterms:created>
  <dcterms:modified xsi:type="dcterms:W3CDTF">2016-02-27T13:59:27Z</dcterms:modified>
</cp:coreProperties>
</file>