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6" r:id="rId51"/>
    <p:sldId id="310" r:id="rId52"/>
    <p:sldId id="311" r:id="rId53"/>
    <p:sldId id="317" r:id="rId54"/>
    <p:sldId id="312" r:id="rId55"/>
    <p:sldId id="313" r:id="rId56"/>
    <p:sldId id="321" r:id="rId57"/>
    <p:sldId id="314" r:id="rId58"/>
    <p:sldId id="322" r:id="rId59"/>
    <p:sldId id="315" r:id="rId60"/>
    <p:sldId id="323" r:id="rId61"/>
    <p:sldId id="319" r:id="rId62"/>
    <p:sldId id="320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324C-C2AB-4419-85F2-19462DBA2F8E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A5CD-C6E7-4BE8-8086-B82AF76E2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60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sta_di_anfiteatri_romani#cite_note-Forni-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Lista_di_anfiteatri_romani#cite_note-Chase-4" TargetMode="External"/><Relationship Id="rId4" Type="http://schemas.openxmlformats.org/officeDocument/2006/relationships/hyperlink" Target="https://it.wikipedia.org/wiki/Lista_di_anfiteatri_romani#cite_note-Meinz-2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/index.php?title=Anfiteatro_romano_di_Serdica&amp;action=edit&amp;redlink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Albania</a:t>
            </a:r>
            <a:r>
              <a:rPr lang="it-IT" smtClean="0"/>
              <a:t>, </a:t>
            </a:r>
            <a:r>
              <a:rPr lang="it-IT" smtClean="0"/>
              <a:t>Durazzo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268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Beau</a:t>
            </a:r>
            <a:r>
              <a:rPr lang="it-IT" dirty="0" smtClean="0"/>
              <a:t> Mont </a:t>
            </a:r>
            <a:r>
              <a:rPr lang="it-IT" dirty="0" err="1" smtClean="0"/>
              <a:t>sur-Oise</a:t>
            </a:r>
            <a:r>
              <a:rPr lang="it-IT" dirty="0" smtClean="0"/>
              <a:t>, </a:t>
            </a:r>
            <a:r>
              <a:rPr lang="it-IT" dirty="0" err="1" smtClean="0"/>
              <a:t>Bellus</a:t>
            </a:r>
            <a:r>
              <a:rPr lang="it-IT" dirty="0" smtClean="0"/>
              <a:t> </a:t>
            </a:r>
            <a:r>
              <a:rPr lang="it-IT" dirty="0" err="1" smtClean="0"/>
              <a:t>Mons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192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Bourdeauz</a:t>
            </a:r>
            <a:r>
              <a:rPr lang="it-IT" dirty="0" smtClean="0"/>
              <a:t>, </a:t>
            </a:r>
            <a:r>
              <a:rPr lang="it-IT" dirty="0" err="1" smtClean="0"/>
              <a:t>Burdigala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41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Nizza, </a:t>
            </a:r>
            <a:r>
              <a:rPr lang="it-IT" dirty="0" err="1" smtClean="0"/>
              <a:t>Cemenelum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03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Dervant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Derventum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20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Frèjus</a:t>
            </a:r>
            <a:r>
              <a:rPr lang="it-IT" dirty="0" smtClean="0"/>
              <a:t>, Forum </a:t>
            </a:r>
            <a:r>
              <a:rPr lang="it-IT" dirty="0" err="1" smtClean="0"/>
              <a:t>Julii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40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Grand</a:t>
            </a:r>
            <a:r>
              <a:rPr lang="it-IT" dirty="0" smtClean="0"/>
              <a:t>, </a:t>
            </a:r>
            <a:r>
              <a:rPr lang="it-IT" dirty="0" err="1" smtClean="0"/>
              <a:t>Grannus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30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Lillebonne</a:t>
            </a:r>
            <a:r>
              <a:rPr lang="it-IT" dirty="0" smtClean="0"/>
              <a:t>, </a:t>
            </a:r>
            <a:r>
              <a:rPr lang="it-IT" dirty="0" err="1" smtClean="0"/>
              <a:t>Juliobona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24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Lione, </a:t>
            </a:r>
            <a:r>
              <a:rPr lang="it-IT" dirty="0" err="1" smtClean="0"/>
              <a:t>Lugdunum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5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Parigi, </a:t>
            </a:r>
            <a:r>
              <a:rPr lang="it-IT" dirty="0" err="1" smtClean="0"/>
              <a:t>Lutetia</a:t>
            </a:r>
            <a:r>
              <a:rPr lang="it-IT" dirty="0" smtClean="0"/>
              <a:t> </a:t>
            </a:r>
            <a:r>
              <a:rPr lang="it-IT" dirty="0" err="1" smtClean="0"/>
              <a:t>Parisiorum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03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Saintes</a:t>
            </a:r>
            <a:r>
              <a:rPr lang="it-IT" dirty="0" smtClean="0"/>
              <a:t>, Mediolanum Sanctorum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66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Algeria,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Tipasa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80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Nimes, </a:t>
            </a:r>
            <a:r>
              <a:rPr lang="it-IT" dirty="0" err="1" smtClean="0"/>
              <a:t>Nemausus</a:t>
            </a:r>
            <a:r>
              <a:rPr lang="it-IT" dirty="0" smtClean="0"/>
              <a:t>, Arena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179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Samxay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007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Bèsancon</a:t>
            </a:r>
            <a:r>
              <a:rPr lang="it-IT" dirty="0" smtClean="0"/>
              <a:t>. </a:t>
            </a:r>
            <a:r>
              <a:rPr lang="it-IT" dirty="0" err="1" smtClean="0"/>
              <a:t>Besontium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284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Germania, </a:t>
            </a:r>
            <a:r>
              <a:rPr lang="it-IT" dirty="0" err="1" smtClean="0"/>
              <a:t>treviri</a:t>
            </a:r>
            <a:r>
              <a:rPr lang="it-IT" dirty="0" smtClean="0"/>
              <a:t>, Augusta </a:t>
            </a:r>
            <a:r>
              <a:rPr lang="it-IT" dirty="0" err="1" smtClean="0"/>
              <a:t>Trevirorum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5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Germania, </a:t>
            </a:r>
            <a:r>
              <a:rPr lang="it-IT" dirty="0" err="1" smtClean="0"/>
              <a:t>Xanten</a:t>
            </a:r>
            <a:r>
              <a:rPr lang="it-IT" dirty="0" smtClean="0"/>
              <a:t>, Colonia </a:t>
            </a:r>
            <a:r>
              <a:rPr lang="it-IT" dirty="0" err="1" smtClean="0"/>
              <a:t>Ulpia</a:t>
            </a:r>
            <a:r>
              <a:rPr lang="it-IT" dirty="0" smtClean="0"/>
              <a:t> Traiana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90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Isarele</a:t>
            </a:r>
            <a:r>
              <a:rPr lang="it-IT" dirty="0" smtClean="0"/>
              <a:t>, </a:t>
            </a:r>
            <a:r>
              <a:rPr lang="it-IT" dirty="0" err="1" smtClean="0"/>
              <a:t>Beit</a:t>
            </a:r>
            <a:r>
              <a:rPr lang="it-IT" dirty="0" smtClean="0"/>
              <a:t> </a:t>
            </a:r>
            <a:r>
              <a:rPr lang="it-IT" dirty="0" err="1" smtClean="0"/>
              <a:t>Gervin</a:t>
            </a:r>
            <a:r>
              <a:rPr lang="it-IT" dirty="0" smtClean="0"/>
              <a:t>, </a:t>
            </a:r>
            <a:r>
              <a:rPr lang="it-IT" dirty="0" err="1" smtClean="0"/>
              <a:t>Eleuteropolis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69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Israle</a:t>
            </a:r>
            <a:r>
              <a:rPr lang="it-IT" dirty="0" smtClean="0"/>
              <a:t>, </a:t>
            </a:r>
            <a:r>
              <a:rPr lang="it-IT" dirty="0" err="1" smtClean="0"/>
              <a:t>Beit</a:t>
            </a:r>
            <a:r>
              <a:rPr lang="it-IT" dirty="0" smtClean="0"/>
              <a:t> </a:t>
            </a:r>
            <a:r>
              <a:rPr lang="it-IT" dirty="0" err="1" smtClean="0"/>
              <a:t>She’an</a:t>
            </a:r>
            <a:r>
              <a:rPr lang="it-IT" dirty="0" smtClean="0"/>
              <a:t>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Scytopolis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697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</a:t>
            </a:r>
            <a:r>
              <a:rPr lang="it-IT" dirty="0" err="1" smtClean="0"/>
              <a:t>Massad’Albe</a:t>
            </a:r>
            <a:r>
              <a:rPr lang="it-IT" dirty="0" smtClean="0"/>
              <a:t>, Alba </a:t>
            </a:r>
            <a:r>
              <a:rPr lang="it-IT" dirty="0" err="1" smtClean="0"/>
              <a:t>Fucens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058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L’Aquila, </a:t>
            </a:r>
            <a:r>
              <a:rPr lang="it-IT" dirty="0" err="1" smtClean="0"/>
              <a:t>Amiternum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692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Ancona, Ancona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9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Petronel-Carnuntum</a:t>
            </a:r>
            <a:r>
              <a:rPr lang="it-IT" dirty="0" smtClean="0"/>
              <a:t>, Austria, Due anfiteatri: uno ad uso civile e uno ad uso militare</a:t>
            </a:r>
            <a:r>
              <a:rPr lang="it-IT" baseline="30000" dirty="0" smtClean="0">
                <a:hlinkClick r:id="rId3"/>
              </a:rPr>
              <a:t>[1]</a:t>
            </a:r>
            <a:r>
              <a:rPr lang="it-IT" baseline="30000" dirty="0" smtClean="0">
                <a:hlinkClick r:id="rId4"/>
              </a:rPr>
              <a:t>[2]</a:t>
            </a:r>
            <a:r>
              <a:rPr lang="it-IT" baseline="30000" dirty="0" smtClean="0">
                <a:hlinkClick r:id="rId5"/>
              </a:rPr>
              <a:t>[4]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1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Rimini,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Ariminum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70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Arezzo.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Arretium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587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Aosta, Augusta </a:t>
            </a:r>
            <a:r>
              <a:rPr lang="it-IT" dirty="0" err="1" smtClean="0"/>
              <a:t>Praetoria</a:t>
            </a:r>
            <a:r>
              <a:rPr lang="it-IT" dirty="0" smtClean="0"/>
              <a:t> </a:t>
            </a:r>
            <a:r>
              <a:rPr lang="it-IT" dirty="0" err="1" smtClean="0"/>
              <a:t>Salassorum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805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Benevento, </a:t>
            </a:r>
            <a:r>
              <a:rPr lang="it-IT" dirty="0" err="1" smtClean="0"/>
              <a:t>Beneventum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206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</a:t>
            </a:r>
            <a:r>
              <a:rPr lang="it-IT" baseline="0" dirty="0" smtClean="0"/>
              <a:t> Cagliari, </a:t>
            </a:r>
            <a:r>
              <a:rPr lang="it-IT" baseline="0" dirty="0" err="1" smtClean="0"/>
              <a:t>Caralis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881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</a:t>
            </a:r>
            <a:r>
              <a:rPr lang="it-IT" baseline="0" dirty="0" smtClean="0"/>
              <a:t> Santa Maria Capua Vetere, Capua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104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Cassino </a:t>
            </a:r>
            <a:r>
              <a:rPr lang="it-IT" dirty="0" err="1" smtClean="0"/>
              <a:t>Fr</a:t>
            </a:r>
            <a:r>
              <a:rPr lang="it-IT" dirty="0" smtClean="0"/>
              <a:t>., </a:t>
            </a:r>
            <a:r>
              <a:rPr lang="it-IT" dirty="0" err="1" smtClean="0"/>
              <a:t>Casinum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443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 Albana Laziale, Castra Albana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789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Catania, Catina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877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Cividate</a:t>
            </a:r>
            <a:r>
              <a:rPr lang="it-IT" baseline="0" dirty="0" smtClean="0"/>
              <a:t> Camuno, </a:t>
            </a:r>
            <a:r>
              <a:rPr lang="it-IT" baseline="0" dirty="0" err="1" smtClean="0"/>
              <a:t>BS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Civitas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Camunnorum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Magdalenenberg</a:t>
            </a:r>
            <a:r>
              <a:rPr lang="it-IT" dirty="0" smtClean="0"/>
              <a:t>, </a:t>
            </a:r>
            <a:r>
              <a:rPr lang="it-IT" dirty="0" err="1" smtClean="0"/>
              <a:t>Vrinum</a:t>
            </a:r>
            <a:r>
              <a:rPr lang="it-IT" dirty="0" smtClean="0"/>
              <a:t>, Austria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737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Ivrea, </a:t>
            </a:r>
            <a:r>
              <a:rPr lang="it-IT" dirty="0" err="1" smtClean="0"/>
              <a:t>Eporedia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469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Terni, </a:t>
            </a:r>
            <a:r>
              <a:rPr lang="it-IT" dirty="0" err="1" smtClean="0"/>
              <a:t>Interamnia</a:t>
            </a:r>
            <a:r>
              <a:rPr lang="it-IT" dirty="0" smtClean="0"/>
              <a:t> </a:t>
            </a:r>
            <a:r>
              <a:rPr lang="it-IT" dirty="0" err="1" smtClean="0"/>
              <a:t>Praetutiana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794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</a:t>
            </a:r>
            <a:r>
              <a:rPr lang="it-IT" dirty="0" err="1" smtClean="0"/>
              <a:t>Teramp</a:t>
            </a:r>
            <a:r>
              <a:rPr lang="it-IT" dirty="0" smtClean="0"/>
              <a:t>, </a:t>
            </a:r>
            <a:r>
              <a:rPr lang="it-IT" dirty="0" err="1" smtClean="0"/>
              <a:t>Interamnia</a:t>
            </a:r>
            <a:r>
              <a:rPr lang="it-IT" dirty="0" smtClean="0"/>
              <a:t> </a:t>
            </a:r>
            <a:r>
              <a:rPr lang="it-IT" dirty="0" err="1" smtClean="0"/>
              <a:t>Praetutiana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188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Larino, CB, </a:t>
            </a:r>
            <a:r>
              <a:rPr lang="it-IT" dirty="0" err="1" smtClean="0"/>
              <a:t>Larinum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320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Lucca, Luca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383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Italia, Lucera, </a:t>
            </a:r>
            <a:r>
              <a:rPr lang="it-IT" dirty="0" err="1" smtClean="0"/>
              <a:t>FG</a:t>
            </a:r>
            <a:r>
              <a:rPr lang="it-IT" dirty="0" smtClean="0"/>
              <a:t>, </a:t>
            </a:r>
            <a:r>
              <a:rPr lang="it-IT" dirty="0" err="1" smtClean="0"/>
              <a:t>Luceria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789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Odierna Capena, RM. </a:t>
            </a:r>
            <a:r>
              <a:rPr lang="it-IT" dirty="0" err="1" smtClean="0"/>
              <a:t>Lucus</a:t>
            </a:r>
            <a:r>
              <a:rPr lang="it-IT" dirty="0" smtClean="0"/>
              <a:t> </a:t>
            </a:r>
            <a:r>
              <a:rPr lang="it-IT" dirty="0" err="1" smtClean="0"/>
              <a:t>Feroniae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220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Lecce, </a:t>
            </a:r>
            <a:r>
              <a:rPr lang="it-IT" dirty="0" err="1" smtClean="0"/>
              <a:t>Lupiae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8164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Miano. Mediolanum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9196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Capaccio,</a:t>
            </a:r>
            <a:r>
              <a:rPr lang="it-IT" baseline="0" dirty="0" smtClean="0"/>
              <a:t> SA, Paestum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5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Bulgaria, Sofia, </a:t>
            </a:r>
            <a:r>
              <a:rPr lang="it-IT" dirty="0" err="1" smtClean="0"/>
              <a:t>Serdica</a:t>
            </a:r>
            <a:r>
              <a:rPr lang="it-IT" dirty="0" smtClean="0"/>
              <a:t>, I resti dell'</a:t>
            </a:r>
            <a:r>
              <a:rPr lang="it-IT" dirty="0" smtClean="0">
                <a:hlinkClick r:id="rId3" tooltip="Anfiteatro romano di Serdica (la pagina non esiste)"/>
              </a:rPr>
              <a:t>anfiteatro romano di </a:t>
            </a:r>
            <a:r>
              <a:rPr lang="it-IT" dirty="0" err="1" smtClean="0">
                <a:hlinkClick r:id="rId3" tooltip="Anfiteatro romano di Serdica (la pagina non esiste)"/>
              </a:rPr>
              <a:t>Serdica</a:t>
            </a:r>
            <a:r>
              <a:rPr lang="it-IT" dirty="0" smtClean="0"/>
              <a:t> si trovano al piano terra dell'hotel Arena di </a:t>
            </a:r>
            <a:r>
              <a:rPr lang="it-IT" dirty="0" err="1" smtClean="0"/>
              <a:t>Serdica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021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Padova, </a:t>
            </a:r>
            <a:r>
              <a:rPr lang="it-IT" dirty="0" err="1" smtClean="0"/>
              <a:t>Patavium</a:t>
            </a:r>
            <a:r>
              <a:rPr lang="it-IT" dirty="0" smtClean="0"/>
              <a:t>, al cui interno la </a:t>
            </a:r>
            <a:r>
              <a:rPr lang="it-IT" dirty="0" err="1" smtClean="0"/>
              <a:t>capella</a:t>
            </a:r>
            <a:r>
              <a:rPr lang="it-IT" dirty="0" smtClean="0"/>
              <a:t> degli Scrovegni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471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Pompei, Pompei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0253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Pozzuoli, </a:t>
            </a:r>
            <a:r>
              <a:rPr lang="it-IT" dirty="0" err="1" smtClean="0"/>
              <a:t>Puteoli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0881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Roma. Roma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1658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Castelleone di Suasa, AN, Suasa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390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Roma, anfiteatro castrense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3265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Rosselle</a:t>
            </a:r>
            <a:r>
              <a:rPr lang="it-IT" dirty="0" smtClean="0"/>
              <a:t>, GR, </a:t>
            </a:r>
            <a:r>
              <a:rPr lang="it-IT" dirty="0" err="1" smtClean="0"/>
              <a:t>Russellae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397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Sutri, </a:t>
            </a:r>
            <a:r>
              <a:rPr lang="it-IT" dirty="0" err="1" smtClean="0"/>
              <a:t>Strium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023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Siracusa, </a:t>
            </a:r>
            <a:r>
              <a:rPr lang="it-IT" dirty="0" err="1" smtClean="0"/>
              <a:t>Siracusae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9644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Chieti, </a:t>
            </a:r>
            <a:r>
              <a:rPr lang="it-IT" dirty="0" err="1" smtClean="0"/>
              <a:t>Teatae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Pietas Julia Pola, Croazia, Arena di Pola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1534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Tivoli, </a:t>
            </a:r>
            <a:r>
              <a:rPr lang="it-IT" dirty="0" err="1" smtClean="0"/>
              <a:t>Tibur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7310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Urbisaglia, </a:t>
            </a:r>
            <a:r>
              <a:rPr lang="it-IT" dirty="0" err="1" smtClean="0"/>
              <a:t>Urbs</a:t>
            </a:r>
            <a:r>
              <a:rPr lang="it-IT" dirty="0" smtClean="0"/>
              <a:t> Salvia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003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Verona, Verona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0193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Libia, </a:t>
            </a:r>
            <a:r>
              <a:rPr lang="it-IT" dirty="0" err="1" smtClean="0"/>
              <a:t>Cyrene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7008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Libia, Leptis Magna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726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Caerleon</a:t>
            </a:r>
            <a:r>
              <a:rPr lang="it-IT" dirty="0" smtClean="0"/>
              <a:t>. Galles, Isca Augusta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391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Carmanthe</a:t>
            </a:r>
            <a:r>
              <a:rPr lang="it-IT" dirty="0" smtClean="0"/>
              <a:t>, Galles, </a:t>
            </a:r>
            <a:r>
              <a:rPr lang="it-IT" dirty="0" err="1" smtClean="0"/>
              <a:t>Moridunum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006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Silchester</a:t>
            </a:r>
            <a:r>
              <a:rPr lang="it-IT" dirty="0" smtClean="0"/>
              <a:t>, Inghilterra, </a:t>
            </a:r>
            <a:r>
              <a:rPr lang="it-IT" dirty="0" err="1" smtClean="0"/>
              <a:t>Calleva</a:t>
            </a:r>
            <a:r>
              <a:rPr lang="it-IT" dirty="0" smtClean="0"/>
              <a:t> </a:t>
            </a:r>
            <a:r>
              <a:rPr lang="it-IT" dirty="0" err="1" smtClean="0"/>
              <a:t>Altrebatum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1856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Cirencaster</a:t>
            </a:r>
            <a:r>
              <a:rPr lang="it-IT" dirty="0" smtClean="0"/>
              <a:t>, Inghilterra, </a:t>
            </a:r>
            <a:r>
              <a:rPr lang="it-IT" dirty="0" err="1" smtClean="0"/>
              <a:t>Corimium</a:t>
            </a:r>
            <a:r>
              <a:rPr lang="it-IT" dirty="0" smtClean="0"/>
              <a:t> </a:t>
            </a:r>
            <a:r>
              <a:rPr lang="it-IT" dirty="0" err="1" smtClean="0"/>
              <a:t>Dobunnorum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197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Chester, Inghilterra, Deva </a:t>
            </a:r>
            <a:r>
              <a:rPr lang="it-IT" dirty="0" err="1" smtClean="0"/>
              <a:t>Victrix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Salona</a:t>
            </a:r>
            <a:r>
              <a:rPr lang="it-IT" dirty="0" smtClean="0"/>
              <a:t>, Croazia, </a:t>
            </a:r>
            <a:r>
              <a:rPr lang="it-IT" dirty="0" err="1" smtClean="0"/>
              <a:t>anf</a:t>
            </a:r>
            <a:r>
              <a:rPr lang="it-IT" dirty="0" smtClean="0"/>
              <a:t>. romano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088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Dorchester</a:t>
            </a:r>
            <a:r>
              <a:rPr lang="it-IT" dirty="0" smtClean="0"/>
              <a:t>, Inghilterra, </a:t>
            </a:r>
            <a:r>
              <a:rPr lang="it-IT" dirty="0" err="1" smtClean="0"/>
              <a:t>Durnovaria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90197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Sant</a:t>
            </a:r>
            <a:r>
              <a:rPr lang="it-IT" dirty="0" smtClean="0"/>
              <a:t> </a:t>
            </a:r>
            <a:r>
              <a:rPr lang="it-IT" dirty="0" err="1" smtClean="0"/>
              <a:t>Albans</a:t>
            </a:r>
            <a:r>
              <a:rPr lang="it-IT" dirty="0" smtClean="0"/>
              <a:t>, Inghilterra, </a:t>
            </a:r>
            <a:r>
              <a:rPr lang="it-IT" dirty="0" err="1" smtClean="0"/>
              <a:t>Verolamium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6381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Sarmizegetusa</a:t>
            </a:r>
            <a:r>
              <a:rPr lang="it-IT" dirty="0" smtClean="0"/>
              <a:t>, Romania, </a:t>
            </a:r>
            <a:r>
              <a:rPr lang="it-IT" dirty="0" err="1" smtClean="0"/>
              <a:t>Ulpia</a:t>
            </a:r>
            <a:r>
              <a:rPr lang="it-IT" dirty="0" smtClean="0"/>
              <a:t> Traiana </a:t>
            </a:r>
            <a:r>
              <a:rPr lang="it-IT" dirty="0" err="1" smtClean="0"/>
              <a:t>Sarmizegetusa</a:t>
            </a:r>
            <a:r>
              <a:rPr lang="it-IT" baseline="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5911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Stari, Serbia, </a:t>
            </a:r>
            <a:r>
              <a:rPr lang="it-IT" dirty="0" err="1" smtClean="0"/>
              <a:t>Viminacium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9839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Cartagena, Spagna, </a:t>
            </a:r>
            <a:r>
              <a:rPr lang="it-IT" dirty="0" err="1" smtClean="0"/>
              <a:t>Cartthago</a:t>
            </a:r>
            <a:r>
              <a:rPr lang="it-IT" dirty="0" smtClean="0"/>
              <a:t> Nova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892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Merdi</a:t>
            </a:r>
            <a:r>
              <a:rPr lang="it-IT" dirty="0" smtClean="0"/>
              <a:t>, Spagna, Emerita Augusta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5099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Siviglia,</a:t>
            </a:r>
            <a:r>
              <a:rPr lang="it-IT" baseline="0" dirty="0" smtClean="0"/>
              <a:t> Spagna, Italica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87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Saelices</a:t>
            </a:r>
            <a:r>
              <a:rPr lang="it-IT" dirty="0" smtClean="0"/>
              <a:t>, Spagna, </a:t>
            </a:r>
            <a:r>
              <a:rPr lang="it-IT" dirty="0" err="1" smtClean="0"/>
              <a:t>Segobrida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725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Almodovar del Campo, Spagna, </a:t>
            </a:r>
            <a:r>
              <a:rPr lang="it-IT" dirty="0" err="1" smtClean="0"/>
              <a:t>Sisapo</a:t>
            </a:r>
            <a:r>
              <a:rPr lang="it-IT" dirty="0" smtClean="0"/>
              <a:t>, scavi ancora all’inizio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3175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Tarragona, Spagna,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Tarraco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04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Arles, </a:t>
            </a:r>
            <a:r>
              <a:rPr lang="it-IT" dirty="0" err="1" smtClean="0"/>
              <a:t>Arelatae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6400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Augst</a:t>
            </a:r>
            <a:r>
              <a:rPr lang="it-IT" dirty="0" smtClean="0"/>
              <a:t>, Svizzera, Augusta </a:t>
            </a:r>
            <a:r>
              <a:rPr lang="it-IT" dirty="0" err="1" smtClean="0"/>
              <a:t>Rarica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3091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Tarragona, Spagna, </a:t>
            </a:r>
            <a:r>
              <a:rPr lang="it-IT" dirty="0" err="1" smtClean="0"/>
              <a:t>tarraco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254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Avenches, Svizzera, </a:t>
            </a:r>
            <a:r>
              <a:rPr lang="it-IT" dirty="0" err="1" smtClean="0"/>
              <a:t>Aventicum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9880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Berna, Svizzera, </a:t>
            </a:r>
            <a:r>
              <a:rPr lang="it-IT" dirty="0" err="1" smtClean="0"/>
              <a:t>Brenodurum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2383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Martigny, Svizzera, </a:t>
            </a:r>
            <a:r>
              <a:rPr lang="it-IT" dirty="0" err="1" smtClean="0"/>
              <a:t>Octodurum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54904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Cartagine, Tunisia, </a:t>
            </a:r>
            <a:r>
              <a:rPr lang="it-IT" dirty="0" err="1" smtClean="0"/>
              <a:t>Carthago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8824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Thuburbo</a:t>
            </a:r>
            <a:r>
              <a:rPr lang="it-IT" dirty="0" smtClean="0"/>
              <a:t> </a:t>
            </a:r>
            <a:r>
              <a:rPr lang="it-IT" dirty="0" err="1" smtClean="0"/>
              <a:t>Majus</a:t>
            </a:r>
            <a:r>
              <a:rPr lang="it-IT" dirty="0" smtClean="0"/>
              <a:t>, Tunisia, Colonia Julia </a:t>
            </a:r>
            <a:r>
              <a:rPr lang="it-IT" dirty="0" err="1" smtClean="0"/>
              <a:t>Commoda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3967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Maktar</a:t>
            </a:r>
            <a:r>
              <a:rPr lang="it-IT" dirty="0" smtClean="0"/>
              <a:t>,</a:t>
            </a:r>
            <a:r>
              <a:rPr lang="it-IT" baseline="0" dirty="0" smtClean="0"/>
              <a:t> Tunisia, </a:t>
            </a:r>
            <a:r>
              <a:rPr lang="it-IT" baseline="0" dirty="0" err="1" smtClean="0"/>
              <a:t>Mactaris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89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9432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Jem</a:t>
            </a:r>
            <a:r>
              <a:rPr lang="it-IT" dirty="0" smtClean="0"/>
              <a:t>, Tunisia, </a:t>
            </a:r>
            <a:r>
              <a:rPr lang="it-IT" dirty="0" err="1" smtClean="0"/>
              <a:t>Thysdrus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9310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Jemm</a:t>
            </a:r>
            <a:r>
              <a:rPr lang="it-IT" dirty="0" smtClean="0"/>
              <a:t>, </a:t>
            </a:r>
            <a:r>
              <a:rPr lang="it-IT" dirty="0" err="1" smtClean="0"/>
              <a:t>Tunisia,Thysdrus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50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Francia, </a:t>
            </a:r>
            <a:r>
              <a:rPr lang="it-IT" dirty="0" err="1" smtClean="0"/>
              <a:t>Bèziers</a:t>
            </a:r>
            <a:r>
              <a:rPr lang="it-IT" dirty="0" smtClean="0"/>
              <a:t>, </a:t>
            </a:r>
            <a:r>
              <a:rPr lang="it-IT" dirty="0" err="1" smtClean="0"/>
              <a:t>Baeterrae</a:t>
            </a:r>
            <a:r>
              <a:rPr lang="it-IT" dirty="0" smtClean="0"/>
              <a:t> </a:t>
            </a:r>
            <a:r>
              <a:rPr lang="it-IT" dirty="0" err="1" smtClean="0"/>
              <a:t>Septimanorum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15731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Oudna</a:t>
            </a:r>
            <a:r>
              <a:rPr lang="it-IT" dirty="0" smtClean="0"/>
              <a:t>, Tunisia, </a:t>
            </a:r>
            <a:r>
              <a:rPr lang="it-IT" dirty="0" err="1" smtClean="0"/>
              <a:t>Uthina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4129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Cavdarhisar</a:t>
            </a:r>
            <a:r>
              <a:rPr lang="it-IT" dirty="0" smtClean="0"/>
              <a:t>, Turchia, </a:t>
            </a:r>
            <a:r>
              <a:rPr lang="it-IT" dirty="0" err="1" smtClean="0"/>
              <a:t>Aizanoi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4197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Budapest, Ungheria, </a:t>
            </a:r>
            <a:r>
              <a:rPr lang="it-IT" dirty="0" err="1" smtClean="0"/>
              <a:t>Aquincum</a:t>
            </a:r>
            <a:r>
              <a:rPr lang="it-IT" dirty="0" smtClean="0"/>
              <a:t>, (2 anfiteatri: a </a:t>
            </a:r>
            <a:r>
              <a:rPr lang="it-IT" dirty="0" err="1" smtClean="0"/>
              <a:t>Nagyszombat</a:t>
            </a:r>
            <a:r>
              <a:rPr lang="it-IT" dirty="0" smtClean="0"/>
              <a:t> e a </a:t>
            </a:r>
            <a:r>
              <a:rPr lang="it-IT" dirty="0" err="1" smtClean="0"/>
              <a:t>Katona</a:t>
            </a:r>
            <a:r>
              <a:rPr lang="it-IT" dirty="0" smtClean="0"/>
              <a:t> </a:t>
            </a:r>
            <a:r>
              <a:rPr lang="it-IT" dirty="0" err="1" smtClean="0"/>
              <a:t>városi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BA5CD-C6E7-4BE8-8086-B82AF76E2278}" type="slidenum">
              <a:rPr lang="it-IT" smtClean="0"/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9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35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71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67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6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93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90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65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0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6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8D09-78C4-4590-B563-DF2E0DEFEAE5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2833-3EC9-4FBB-BB39-424CE8322E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0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2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159" cy="4581128"/>
          </a:xfrm>
        </p:spPr>
      </p:pic>
    </p:spTree>
    <p:extLst>
      <p:ext uri="{BB962C8B-B14F-4D97-AF65-F5344CB8AC3E}">
        <p14:creationId xmlns:p14="http://schemas.microsoft.com/office/powerpoint/2010/main" val="328178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8784134" cy="6832104"/>
          </a:xfrm>
        </p:spPr>
      </p:pic>
    </p:spTree>
    <p:extLst>
      <p:ext uri="{BB962C8B-B14F-4D97-AF65-F5344CB8AC3E}">
        <p14:creationId xmlns:p14="http://schemas.microsoft.com/office/powerpoint/2010/main" val="393734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30474" cy="6858000"/>
          </a:xfrm>
        </p:spPr>
      </p:pic>
    </p:spTree>
    <p:extLst>
      <p:ext uri="{BB962C8B-B14F-4D97-AF65-F5344CB8AC3E}">
        <p14:creationId xmlns:p14="http://schemas.microsoft.com/office/powerpoint/2010/main" val="1384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" y="0"/>
            <a:ext cx="9139945" cy="6093296"/>
          </a:xfrm>
        </p:spPr>
      </p:pic>
    </p:spTree>
    <p:extLst>
      <p:ext uri="{BB962C8B-B14F-4D97-AF65-F5344CB8AC3E}">
        <p14:creationId xmlns:p14="http://schemas.microsoft.com/office/powerpoint/2010/main" val="198037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6764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5676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10177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2" cy="6858000"/>
          </a:xfrm>
        </p:spPr>
      </p:pic>
    </p:spTree>
    <p:extLst>
      <p:ext uri="{BB962C8B-B14F-4D97-AF65-F5344CB8AC3E}">
        <p14:creationId xmlns:p14="http://schemas.microsoft.com/office/powerpoint/2010/main" val="18059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4"/>
            <a:ext cx="9125129" cy="6853986"/>
          </a:xfrm>
        </p:spPr>
      </p:pic>
    </p:spTree>
    <p:extLst>
      <p:ext uri="{BB962C8B-B14F-4D97-AF65-F5344CB8AC3E}">
        <p14:creationId xmlns:p14="http://schemas.microsoft.com/office/powerpoint/2010/main" val="152967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04"/>
            <a:ext cx="8559185" cy="6428895"/>
          </a:xfrm>
        </p:spPr>
      </p:pic>
    </p:spTree>
    <p:extLst>
      <p:ext uri="{BB962C8B-B14F-4D97-AF65-F5344CB8AC3E}">
        <p14:creationId xmlns:p14="http://schemas.microsoft.com/office/powerpoint/2010/main" val="41015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61479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139031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16024"/>
            <a:ext cx="9294008" cy="6237312"/>
          </a:xfrm>
        </p:spPr>
      </p:pic>
    </p:spTree>
    <p:extLst>
      <p:ext uri="{BB962C8B-B14F-4D97-AF65-F5344CB8AC3E}">
        <p14:creationId xmlns:p14="http://schemas.microsoft.com/office/powerpoint/2010/main" val="4265368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25366" cy="6854164"/>
          </a:xfrm>
        </p:spPr>
      </p:pic>
    </p:spTree>
    <p:extLst>
      <p:ext uri="{BB962C8B-B14F-4D97-AF65-F5344CB8AC3E}">
        <p14:creationId xmlns:p14="http://schemas.microsoft.com/office/powerpoint/2010/main" val="409874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18" cy="6237312"/>
          </a:xfrm>
        </p:spPr>
      </p:pic>
    </p:spTree>
    <p:extLst>
      <p:ext uri="{BB962C8B-B14F-4D97-AF65-F5344CB8AC3E}">
        <p14:creationId xmlns:p14="http://schemas.microsoft.com/office/powerpoint/2010/main" val="6389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" y="14954"/>
            <a:ext cx="9110563" cy="6843045"/>
          </a:xfrm>
        </p:spPr>
      </p:pic>
    </p:spTree>
    <p:extLst>
      <p:ext uri="{BB962C8B-B14F-4D97-AF65-F5344CB8AC3E}">
        <p14:creationId xmlns:p14="http://schemas.microsoft.com/office/powerpoint/2010/main" val="89394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60297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84"/>
            <a:ext cx="9117847" cy="6848516"/>
          </a:xfrm>
        </p:spPr>
      </p:pic>
    </p:spTree>
    <p:extLst>
      <p:ext uri="{BB962C8B-B14F-4D97-AF65-F5344CB8AC3E}">
        <p14:creationId xmlns:p14="http://schemas.microsoft.com/office/powerpoint/2010/main" val="180016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06"/>
            <a:ext cx="9139933" cy="6865105"/>
          </a:xfrm>
        </p:spPr>
      </p:pic>
    </p:spTree>
    <p:extLst>
      <p:ext uri="{BB962C8B-B14F-4D97-AF65-F5344CB8AC3E}">
        <p14:creationId xmlns:p14="http://schemas.microsoft.com/office/powerpoint/2010/main" val="2741352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14" cy="3501008"/>
          </a:xfrm>
        </p:spPr>
      </p:pic>
    </p:spTree>
    <p:extLst>
      <p:ext uri="{BB962C8B-B14F-4D97-AF65-F5344CB8AC3E}">
        <p14:creationId xmlns:p14="http://schemas.microsoft.com/office/powerpoint/2010/main" val="3702321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3"/>
            <a:ext cx="9143337" cy="6867663"/>
          </a:xfrm>
        </p:spPr>
      </p:pic>
    </p:spTree>
    <p:extLst>
      <p:ext uri="{BB962C8B-B14F-4D97-AF65-F5344CB8AC3E}">
        <p14:creationId xmlns:p14="http://schemas.microsoft.com/office/powerpoint/2010/main" val="83274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"/>
            <a:ext cx="9355969" cy="6237312"/>
          </a:xfrm>
        </p:spPr>
      </p:pic>
    </p:spTree>
    <p:extLst>
      <p:ext uri="{BB962C8B-B14F-4D97-AF65-F5344CB8AC3E}">
        <p14:creationId xmlns:p14="http://schemas.microsoft.com/office/powerpoint/2010/main" val="1646389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770153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117852" cy="6848516"/>
          </a:xfrm>
        </p:spPr>
      </p:pic>
    </p:spTree>
    <p:extLst>
      <p:ext uri="{BB962C8B-B14F-4D97-AF65-F5344CB8AC3E}">
        <p14:creationId xmlns:p14="http://schemas.microsoft.com/office/powerpoint/2010/main" val="927301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1795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9124418" cy="6853452"/>
          </a:xfrm>
        </p:spPr>
      </p:pic>
    </p:spTree>
    <p:extLst>
      <p:ext uri="{BB962C8B-B14F-4D97-AF65-F5344CB8AC3E}">
        <p14:creationId xmlns:p14="http://schemas.microsoft.com/office/powerpoint/2010/main" val="306644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" y="9484"/>
            <a:ext cx="9117847" cy="6848516"/>
          </a:xfrm>
        </p:spPr>
      </p:pic>
    </p:spTree>
    <p:extLst>
      <p:ext uri="{BB962C8B-B14F-4D97-AF65-F5344CB8AC3E}">
        <p14:creationId xmlns:p14="http://schemas.microsoft.com/office/powerpoint/2010/main" val="1303215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97" y="0"/>
            <a:ext cx="9201285" cy="6093296"/>
          </a:xfrm>
        </p:spPr>
      </p:pic>
    </p:spTree>
    <p:extLst>
      <p:ext uri="{BB962C8B-B14F-4D97-AF65-F5344CB8AC3E}">
        <p14:creationId xmlns:p14="http://schemas.microsoft.com/office/powerpoint/2010/main" val="2005703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38"/>
            <a:ext cx="7971714" cy="7050538"/>
          </a:xfrm>
        </p:spPr>
      </p:pic>
    </p:spTree>
    <p:extLst>
      <p:ext uri="{BB962C8B-B14F-4D97-AF65-F5344CB8AC3E}">
        <p14:creationId xmlns:p14="http://schemas.microsoft.com/office/powerpoint/2010/main" val="2641087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1" y="6748"/>
            <a:ext cx="9121488" cy="6851251"/>
          </a:xfrm>
        </p:spPr>
      </p:pic>
    </p:spTree>
    <p:extLst>
      <p:ext uri="{BB962C8B-B14F-4D97-AF65-F5344CB8AC3E}">
        <p14:creationId xmlns:p14="http://schemas.microsoft.com/office/powerpoint/2010/main" val="1008641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25366" cy="6854164"/>
          </a:xfrm>
        </p:spPr>
      </p:pic>
    </p:spTree>
    <p:extLst>
      <p:ext uri="{BB962C8B-B14F-4D97-AF65-F5344CB8AC3E}">
        <p14:creationId xmlns:p14="http://schemas.microsoft.com/office/powerpoint/2010/main" val="21369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393917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0" y="21495"/>
            <a:ext cx="9154682" cy="6143809"/>
          </a:xfrm>
        </p:spPr>
      </p:pic>
    </p:spTree>
    <p:extLst>
      <p:ext uri="{BB962C8B-B14F-4D97-AF65-F5344CB8AC3E}">
        <p14:creationId xmlns:p14="http://schemas.microsoft.com/office/powerpoint/2010/main" val="3409896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3160"/>
            <a:ext cx="5571880" cy="6834839"/>
          </a:xfrm>
        </p:spPr>
      </p:pic>
    </p:spTree>
    <p:extLst>
      <p:ext uri="{BB962C8B-B14F-4D97-AF65-F5344CB8AC3E}">
        <p14:creationId xmlns:p14="http://schemas.microsoft.com/office/powerpoint/2010/main" val="3396195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3967296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5138" cy="6858000"/>
          </a:xfrm>
        </p:spPr>
      </p:pic>
    </p:spTree>
    <p:extLst>
      <p:ext uri="{BB962C8B-B14F-4D97-AF65-F5344CB8AC3E}">
        <p14:creationId xmlns:p14="http://schemas.microsoft.com/office/powerpoint/2010/main" val="703192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9130478" cy="6858000"/>
          </a:xfrm>
        </p:spPr>
      </p:pic>
    </p:spTree>
    <p:extLst>
      <p:ext uri="{BB962C8B-B14F-4D97-AF65-F5344CB8AC3E}">
        <p14:creationId xmlns:p14="http://schemas.microsoft.com/office/powerpoint/2010/main" val="2806787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17868"/>
            <a:ext cx="9061889" cy="6363460"/>
          </a:xfrm>
        </p:spPr>
      </p:pic>
    </p:spTree>
    <p:extLst>
      <p:ext uri="{BB962C8B-B14F-4D97-AF65-F5344CB8AC3E}">
        <p14:creationId xmlns:p14="http://schemas.microsoft.com/office/powerpoint/2010/main" val="2160046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148154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243725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68243" cy="2780928"/>
          </a:xfrm>
        </p:spPr>
      </p:pic>
    </p:spTree>
    <p:extLst>
      <p:ext uri="{BB962C8B-B14F-4D97-AF65-F5344CB8AC3E}">
        <p14:creationId xmlns:p14="http://schemas.microsoft.com/office/powerpoint/2010/main" val="79940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23160"/>
            <a:ext cx="9099638" cy="6834839"/>
          </a:xfrm>
        </p:spPr>
      </p:pic>
    </p:spTree>
    <p:extLst>
      <p:ext uri="{BB962C8B-B14F-4D97-AF65-F5344CB8AC3E}">
        <p14:creationId xmlns:p14="http://schemas.microsoft.com/office/powerpoint/2010/main" val="2801801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2"/>
            <a:ext cx="9188672" cy="6084943"/>
          </a:xfrm>
        </p:spPr>
      </p:pic>
    </p:spTree>
    <p:extLst>
      <p:ext uri="{BB962C8B-B14F-4D97-AF65-F5344CB8AC3E}">
        <p14:creationId xmlns:p14="http://schemas.microsoft.com/office/powerpoint/2010/main" val="222424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86" cy="6093296"/>
          </a:xfrm>
        </p:spPr>
      </p:pic>
    </p:spTree>
    <p:extLst>
      <p:ext uri="{BB962C8B-B14F-4D97-AF65-F5344CB8AC3E}">
        <p14:creationId xmlns:p14="http://schemas.microsoft.com/office/powerpoint/2010/main" val="289761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711" cy="6165304"/>
          </a:xfrm>
        </p:spPr>
      </p:pic>
    </p:spTree>
    <p:extLst>
      <p:ext uri="{BB962C8B-B14F-4D97-AF65-F5344CB8AC3E}">
        <p14:creationId xmlns:p14="http://schemas.microsoft.com/office/powerpoint/2010/main" val="1070063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1775555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893727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4068955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8891" cy="5373216"/>
          </a:xfrm>
        </p:spPr>
      </p:pic>
    </p:spTree>
    <p:extLst>
      <p:ext uri="{BB962C8B-B14F-4D97-AF65-F5344CB8AC3E}">
        <p14:creationId xmlns:p14="http://schemas.microsoft.com/office/powerpoint/2010/main" val="1834678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58669" cy="7029400"/>
          </a:xfrm>
        </p:spPr>
      </p:pic>
    </p:spTree>
    <p:extLst>
      <p:ext uri="{BB962C8B-B14F-4D97-AF65-F5344CB8AC3E}">
        <p14:creationId xmlns:p14="http://schemas.microsoft.com/office/powerpoint/2010/main" val="789557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681575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8"/>
            <a:ext cx="9320960" cy="6213973"/>
          </a:xfrm>
        </p:spPr>
      </p:pic>
    </p:spTree>
    <p:extLst>
      <p:ext uri="{BB962C8B-B14F-4D97-AF65-F5344CB8AC3E}">
        <p14:creationId xmlns:p14="http://schemas.microsoft.com/office/powerpoint/2010/main" val="3944463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21316"/>
            <a:ext cx="9102094" cy="6836684"/>
          </a:xfrm>
        </p:spPr>
      </p:pic>
    </p:spTree>
    <p:extLst>
      <p:ext uri="{BB962C8B-B14F-4D97-AF65-F5344CB8AC3E}">
        <p14:creationId xmlns:p14="http://schemas.microsoft.com/office/powerpoint/2010/main" val="3986484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0"/>
            <a:ext cx="9079415" cy="6093296"/>
          </a:xfrm>
        </p:spPr>
      </p:pic>
    </p:spTree>
    <p:extLst>
      <p:ext uri="{BB962C8B-B14F-4D97-AF65-F5344CB8AC3E}">
        <p14:creationId xmlns:p14="http://schemas.microsoft.com/office/powerpoint/2010/main" val="234388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911" cy="4437112"/>
          </a:xfrm>
        </p:spPr>
      </p:pic>
    </p:spTree>
    <p:extLst>
      <p:ext uri="{BB962C8B-B14F-4D97-AF65-F5344CB8AC3E}">
        <p14:creationId xmlns:p14="http://schemas.microsoft.com/office/powerpoint/2010/main" val="23105572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2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751862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14204" cy="6845780"/>
          </a:xfrm>
        </p:spPr>
      </p:pic>
    </p:spTree>
    <p:extLst>
      <p:ext uri="{BB962C8B-B14F-4D97-AF65-F5344CB8AC3E}">
        <p14:creationId xmlns:p14="http://schemas.microsoft.com/office/powerpoint/2010/main" val="2974917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03042" cy="6837396"/>
          </a:xfrm>
        </p:spPr>
      </p:pic>
    </p:spTree>
    <p:extLst>
      <p:ext uri="{BB962C8B-B14F-4D97-AF65-F5344CB8AC3E}">
        <p14:creationId xmlns:p14="http://schemas.microsoft.com/office/powerpoint/2010/main" val="2859457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11" cy="6165304"/>
          </a:xfrm>
        </p:spPr>
      </p:pic>
    </p:spTree>
    <p:extLst>
      <p:ext uri="{BB962C8B-B14F-4D97-AF65-F5344CB8AC3E}">
        <p14:creationId xmlns:p14="http://schemas.microsoft.com/office/powerpoint/2010/main" val="276320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711" cy="6165304"/>
          </a:xfrm>
        </p:spPr>
      </p:pic>
    </p:spTree>
    <p:extLst>
      <p:ext uri="{BB962C8B-B14F-4D97-AF65-F5344CB8AC3E}">
        <p14:creationId xmlns:p14="http://schemas.microsoft.com/office/powerpoint/2010/main" val="1996831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0"/>
            <a:ext cx="9106041" cy="5949280"/>
          </a:xfrm>
        </p:spPr>
      </p:pic>
    </p:spTree>
    <p:extLst>
      <p:ext uri="{BB962C8B-B14F-4D97-AF65-F5344CB8AC3E}">
        <p14:creationId xmlns:p14="http://schemas.microsoft.com/office/powerpoint/2010/main" val="2927705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58"/>
            <a:ext cx="9135367" cy="6130846"/>
          </a:xfrm>
        </p:spPr>
      </p:pic>
    </p:spTree>
    <p:extLst>
      <p:ext uri="{BB962C8B-B14F-4D97-AF65-F5344CB8AC3E}">
        <p14:creationId xmlns:p14="http://schemas.microsoft.com/office/powerpoint/2010/main" val="2026890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891" cy="5661248"/>
          </a:xfrm>
        </p:spPr>
      </p:pic>
    </p:spTree>
    <p:extLst>
      <p:ext uri="{BB962C8B-B14F-4D97-AF65-F5344CB8AC3E}">
        <p14:creationId xmlns:p14="http://schemas.microsoft.com/office/powerpoint/2010/main" val="3077512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" y="23338"/>
            <a:ext cx="9163399" cy="3909717"/>
          </a:xfrm>
        </p:spPr>
      </p:pic>
    </p:spTree>
    <p:extLst>
      <p:ext uri="{BB962C8B-B14F-4D97-AF65-F5344CB8AC3E}">
        <p14:creationId xmlns:p14="http://schemas.microsoft.com/office/powerpoint/2010/main" val="1102581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261506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06922" cy="6840310"/>
          </a:xfrm>
        </p:spPr>
      </p:pic>
    </p:spTree>
    <p:extLst>
      <p:ext uri="{BB962C8B-B14F-4D97-AF65-F5344CB8AC3E}">
        <p14:creationId xmlns:p14="http://schemas.microsoft.com/office/powerpoint/2010/main" val="10480636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8330" cy="2420888"/>
          </a:xfrm>
        </p:spPr>
      </p:pic>
    </p:spTree>
    <p:extLst>
      <p:ext uri="{BB962C8B-B14F-4D97-AF65-F5344CB8AC3E}">
        <p14:creationId xmlns:p14="http://schemas.microsoft.com/office/powerpoint/2010/main" val="727374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162"/>
            <a:ext cx="9144001" cy="6868161"/>
          </a:xfrm>
        </p:spPr>
      </p:pic>
    </p:spTree>
    <p:extLst>
      <p:ext uri="{BB962C8B-B14F-4D97-AF65-F5344CB8AC3E}">
        <p14:creationId xmlns:p14="http://schemas.microsoft.com/office/powerpoint/2010/main" val="85510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6240"/>
          </a:xfrm>
        </p:spPr>
      </p:pic>
    </p:spTree>
    <p:extLst>
      <p:ext uri="{BB962C8B-B14F-4D97-AF65-F5344CB8AC3E}">
        <p14:creationId xmlns:p14="http://schemas.microsoft.com/office/powerpoint/2010/main" val="26726997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40255838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974984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9106922" cy="6840310"/>
          </a:xfrm>
        </p:spPr>
      </p:pic>
    </p:spTree>
    <p:extLst>
      <p:ext uri="{BB962C8B-B14F-4D97-AF65-F5344CB8AC3E}">
        <p14:creationId xmlns:p14="http://schemas.microsoft.com/office/powerpoint/2010/main" val="4106178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2800" cy="6957392"/>
          </a:xfrm>
        </p:spPr>
      </p:pic>
    </p:spTree>
    <p:extLst>
      <p:ext uri="{BB962C8B-B14F-4D97-AF65-F5344CB8AC3E}">
        <p14:creationId xmlns:p14="http://schemas.microsoft.com/office/powerpoint/2010/main" val="1931495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28808"/>
            <a:ext cx="9172913" cy="3832239"/>
          </a:xfrm>
        </p:spPr>
      </p:pic>
    </p:spTree>
    <p:extLst>
      <p:ext uri="{BB962C8B-B14F-4D97-AF65-F5344CB8AC3E}">
        <p14:creationId xmlns:p14="http://schemas.microsoft.com/office/powerpoint/2010/main" val="23260881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7537217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9183960" cy="6122640"/>
          </a:xfrm>
        </p:spPr>
      </p:pic>
    </p:spTree>
    <p:extLst>
      <p:ext uri="{BB962C8B-B14F-4D97-AF65-F5344CB8AC3E}">
        <p14:creationId xmlns:p14="http://schemas.microsoft.com/office/powerpoint/2010/main" val="402466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67763" cy="6858000"/>
          </a:xfrm>
        </p:spPr>
      </p:pic>
    </p:spTree>
    <p:extLst>
      <p:ext uri="{BB962C8B-B14F-4D97-AF65-F5344CB8AC3E}">
        <p14:creationId xmlns:p14="http://schemas.microsoft.com/office/powerpoint/2010/main" val="25001372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265" cy="6525344"/>
          </a:xfrm>
        </p:spPr>
      </p:pic>
    </p:spTree>
    <p:extLst>
      <p:ext uri="{BB962C8B-B14F-4D97-AF65-F5344CB8AC3E}">
        <p14:creationId xmlns:p14="http://schemas.microsoft.com/office/powerpoint/2010/main" val="9835583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21494186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6421311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0668424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8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3931973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2253182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9229751" cy="5291724"/>
          </a:xfrm>
        </p:spPr>
      </p:pic>
    </p:spTree>
    <p:extLst>
      <p:ext uri="{BB962C8B-B14F-4D97-AF65-F5344CB8AC3E}">
        <p14:creationId xmlns:p14="http://schemas.microsoft.com/office/powerpoint/2010/main" val="33753261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9158690" cy="6309320"/>
          </a:xfrm>
        </p:spPr>
      </p:pic>
    </p:spTree>
    <p:extLst>
      <p:ext uri="{BB962C8B-B14F-4D97-AF65-F5344CB8AC3E}">
        <p14:creationId xmlns:p14="http://schemas.microsoft.com/office/powerpoint/2010/main" val="3701530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86" cy="6093296"/>
          </a:xfrm>
        </p:spPr>
      </p:pic>
    </p:spTree>
    <p:extLst>
      <p:ext uri="{BB962C8B-B14F-4D97-AF65-F5344CB8AC3E}">
        <p14:creationId xmlns:p14="http://schemas.microsoft.com/office/powerpoint/2010/main" val="27252269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5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307795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1572442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24210943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9454" cy="6309320"/>
          </a:xfrm>
        </p:spPr>
      </p:pic>
    </p:spTree>
    <p:extLst>
      <p:ext uri="{BB962C8B-B14F-4D97-AF65-F5344CB8AC3E}">
        <p14:creationId xmlns:p14="http://schemas.microsoft.com/office/powerpoint/2010/main" val="32874860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110563" cy="6843045"/>
          </a:xfrm>
        </p:spPr>
      </p:pic>
    </p:spTree>
    <p:extLst>
      <p:ext uri="{BB962C8B-B14F-4D97-AF65-F5344CB8AC3E}">
        <p14:creationId xmlns:p14="http://schemas.microsoft.com/office/powerpoint/2010/main" val="19166224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42295827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6265" cy="6525344"/>
          </a:xfrm>
        </p:spPr>
      </p:pic>
    </p:spTree>
    <p:extLst>
      <p:ext uri="{BB962C8B-B14F-4D97-AF65-F5344CB8AC3E}">
        <p14:creationId xmlns:p14="http://schemas.microsoft.com/office/powerpoint/2010/main" val="2549413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631</Words>
  <Application>Microsoft Office PowerPoint</Application>
  <PresentationFormat>Presentazione su schermo (4:3)</PresentationFormat>
  <Paragraphs>184</Paragraphs>
  <Slides>94</Slides>
  <Notes>92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94</vt:i4>
      </vt:variant>
    </vt:vector>
  </HeadingPairs>
  <TitlesOfParts>
    <vt:vector size="9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20</cp:revision>
  <dcterms:created xsi:type="dcterms:W3CDTF">2016-03-03T21:06:00Z</dcterms:created>
  <dcterms:modified xsi:type="dcterms:W3CDTF">2016-03-05T14:19:06Z</dcterms:modified>
</cp:coreProperties>
</file>