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804-7C6F-41DE-9B94-824F638D13D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4653-61DA-45D9-BDFB-D7692CB60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72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804-7C6F-41DE-9B94-824F638D13D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4653-61DA-45D9-BDFB-D7692CB60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26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804-7C6F-41DE-9B94-824F638D13D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4653-61DA-45D9-BDFB-D7692CB60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45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804-7C6F-41DE-9B94-824F638D13D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4653-61DA-45D9-BDFB-D7692CB60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92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804-7C6F-41DE-9B94-824F638D13D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4653-61DA-45D9-BDFB-D7692CB60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6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804-7C6F-41DE-9B94-824F638D13D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4653-61DA-45D9-BDFB-D7692CB60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3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804-7C6F-41DE-9B94-824F638D13D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4653-61DA-45D9-BDFB-D7692CB60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29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804-7C6F-41DE-9B94-824F638D13D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4653-61DA-45D9-BDFB-D7692CB60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40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804-7C6F-41DE-9B94-824F638D13D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4653-61DA-45D9-BDFB-D7692CB60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5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804-7C6F-41DE-9B94-824F638D13D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4653-61DA-45D9-BDFB-D7692CB60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94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804-7C6F-41DE-9B94-824F638D13D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4653-61DA-45D9-BDFB-D7692CB60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96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3804-7C6F-41DE-9B94-824F638D13D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64653-61DA-45D9-BDFB-D7692CB60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0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483" cy="6093296"/>
          </a:xfrm>
        </p:spPr>
      </p:pic>
    </p:spTree>
    <p:extLst>
      <p:ext uri="{BB962C8B-B14F-4D97-AF65-F5344CB8AC3E}">
        <p14:creationId xmlns:p14="http://schemas.microsoft.com/office/powerpoint/2010/main" val="33423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8" y="-29518"/>
            <a:ext cx="9183357" cy="6887518"/>
          </a:xfrm>
        </p:spPr>
      </p:pic>
    </p:spTree>
    <p:extLst>
      <p:ext uri="{BB962C8B-B14F-4D97-AF65-F5344CB8AC3E}">
        <p14:creationId xmlns:p14="http://schemas.microsoft.com/office/powerpoint/2010/main" val="27432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72621" y="-2"/>
            <a:ext cx="4859618" cy="6954782"/>
          </a:xfrm>
        </p:spPr>
      </p:pic>
    </p:spTree>
    <p:extLst>
      <p:ext uri="{BB962C8B-B14F-4D97-AF65-F5344CB8AC3E}">
        <p14:creationId xmlns:p14="http://schemas.microsoft.com/office/powerpoint/2010/main" val="24768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Fregio vegetale con cigno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3871" y="-1152351"/>
            <a:ext cx="6309321" cy="8614023"/>
          </a:xfrm>
        </p:spPr>
      </p:pic>
    </p:spTree>
    <p:extLst>
      <p:ext uri="{BB962C8B-B14F-4D97-AF65-F5344CB8AC3E}">
        <p14:creationId xmlns:p14="http://schemas.microsoft.com/office/powerpoint/2010/main" val="22416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5" y="0"/>
            <a:ext cx="6662056" cy="6858000"/>
          </a:xfrm>
        </p:spPr>
      </p:pic>
    </p:spTree>
    <p:extLst>
      <p:ext uri="{BB962C8B-B14F-4D97-AF65-F5344CB8AC3E}">
        <p14:creationId xmlns:p14="http://schemas.microsoft.com/office/powerpoint/2010/main" val="6023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Part. con lucertola e serpentello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8167" y="-1178654"/>
            <a:ext cx="6453338" cy="8810647"/>
          </a:xfrm>
        </p:spPr>
      </p:pic>
    </p:spTree>
    <p:extLst>
      <p:ext uri="{BB962C8B-B14F-4D97-AF65-F5344CB8AC3E}">
        <p14:creationId xmlns:p14="http://schemas.microsoft.com/office/powerpoint/2010/main" val="42587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Fregio vegetale, part. con scorpione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103274" cy="6381328"/>
          </a:xfrm>
        </p:spPr>
      </p:pic>
    </p:spTree>
    <p:extLst>
      <p:ext uri="{BB962C8B-B14F-4D97-AF65-F5344CB8AC3E}">
        <p14:creationId xmlns:p14="http://schemas.microsoft.com/office/powerpoint/2010/main" val="40227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Fregio vegetale con lumaca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093107" cy="6309320"/>
          </a:xfrm>
        </p:spPr>
      </p:pic>
    </p:spTree>
    <p:extLst>
      <p:ext uri="{BB962C8B-B14F-4D97-AF65-F5344CB8AC3E}">
        <p14:creationId xmlns:p14="http://schemas.microsoft.com/office/powerpoint/2010/main" val="254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Stampa, fregio vegetale dall’Ara </a:t>
            </a:r>
            <a:r>
              <a:rPr lang="it-IT" dirty="0" err="1" smtClean="0"/>
              <a:t>Pacis</a:t>
            </a:r>
            <a:r>
              <a:rPr lang="it-IT" dirty="0" smtClean="0"/>
              <a:t>,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6540"/>
            <a:ext cx="3994119" cy="6132703"/>
          </a:xfrm>
        </p:spPr>
      </p:pic>
    </p:spTree>
    <p:extLst>
      <p:ext uri="{BB962C8B-B14F-4D97-AF65-F5344CB8AC3E}">
        <p14:creationId xmlns:p14="http://schemas.microsoft.com/office/powerpoint/2010/main" val="16676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1112"/>
            <a:ext cx="7953376" cy="6858000"/>
          </a:xfrm>
        </p:spPr>
      </p:pic>
    </p:spTree>
    <p:extLst>
      <p:ext uri="{BB962C8B-B14F-4D97-AF65-F5344CB8AC3E}">
        <p14:creationId xmlns:p14="http://schemas.microsoft.com/office/powerpoint/2010/main" val="35680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0"/>
            <a:ext cx="6452514" cy="6858000"/>
          </a:xfrm>
        </p:spPr>
      </p:pic>
    </p:spTree>
    <p:extLst>
      <p:ext uri="{BB962C8B-B14F-4D97-AF65-F5344CB8AC3E}">
        <p14:creationId xmlns:p14="http://schemas.microsoft.com/office/powerpoint/2010/main" val="25224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540393" cy="6858000"/>
          </a:xfrm>
        </p:spPr>
      </p:pic>
    </p:spTree>
    <p:extLst>
      <p:ext uri="{BB962C8B-B14F-4D97-AF65-F5344CB8AC3E}">
        <p14:creationId xmlns:p14="http://schemas.microsoft.com/office/powerpoint/2010/main" val="25802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9152178" cy="6093296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Girale con edera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1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Attenta osservazione della natura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07117" cy="6453336"/>
          </a:xfrm>
        </p:spPr>
      </p:pic>
    </p:spTree>
    <p:extLst>
      <p:ext uri="{BB962C8B-B14F-4D97-AF65-F5344CB8AC3E}">
        <p14:creationId xmlns:p14="http://schemas.microsoft.com/office/powerpoint/2010/main" val="28128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55" y="0"/>
            <a:ext cx="5561670" cy="6858000"/>
          </a:xfrm>
        </p:spPr>
      </p:pic>
    </p:spTree>
    <p:extLst>
      <p:ext uri="{BB962C8B-B14F-4D97-AF65-F5344CB8AC3E}">
        <p14:creationId xmlns:p14="http://schemas.microsoft.com/office/powerpoint/2010/main" val="25303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5720"/>
            <a:ext cx="9136373" cy="6852280"/>
          </a:xfrm>
        </p:spPr>
      </p:pic>
    </p:spTree>
    <p:extLst>
      <p:ext uri="{BB962C8B-B14F-4D97-AF65-F5344CB8AC3E}">
        <p14:creationId xmlns:p14="http://schemas.microsoft.com/office/powerpoint/2010/main" val="35842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456"/>
            <a:ext cx="6876119" cy="6838544"/>
          </a:xfrm>
        </p:spPr>
      </p:pic>
    </p:spTree>
    <p:extLst>
      <p:ext uri="{BB962C8B-B14F-4D97-AF65-F5344CB8AC3E}">
        <p14:creationId xmlns:p14="http://schemas.microsoft.com/office/powerpoint/2010/main" val="4379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5656" y="0"/>
            <a:ext cx="5733660" cy="6957392"/>
          </a:xfrm>
        </p:spPr>
      </p:pic>
    </p:spTree>
    <p:extLst>
      <p:ext uri="{BB962C8B-B14F-4D97-AF65-F5344CB8AC3E}">
        <p14:creationId xmlns:p14="http://schemas.microsoft.com/office/powerpoint/2010/main" val="16230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6495" cy="6741368"/>
          </a:xfrm>
        </p:spPr>
      </p:pic>
    </p:spTree>
    <p:extLst>
      <p:ext uri="{BB962C8B-B14F-4D97-AF65-F5344CB8AC3E}">
        <p14:creationId xmlns:p14="http://schemas.microsoft.com/office/powerpoint/2010/main" val="34166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8" y="2280"/>
            <a:ext cx="9140445" cy="5370936"/>
          </a:xfrm>
        </p:spPr>
      </p:pic>
    </p:spTree>
    <p:extLst>
      <p:ext uri="{BB962C8B-B14F-4D97-AF65-F5344CB8AC3E}">
        <p14:creationId xmlns:p14="http://schemas.microsoft.com/office/powerpoint/2010/main" val="3777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0277" y="-2"/>
            <a:ext cx="6198578" cy="6858001"/>
          </a:xfrm>
        </p:spPr>
      </p:pic>
    </p:spTree>
    <p:extLst>
      <p:ext uri="{BB962C8B-B14F-4D97-AF65-F5344CB8AC3E}">
        <p14:creationId xmlns:p14="http://schemas.microsoft.com/office/powerpoint/2010/main" val="10738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</Words>
  <Application>Microsoft Office PowerPoint</Application>
  <PresentationFormat>Presentazione su schermo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Fregio vegetale con cigno</vt:lpstr>
      <vt:lpstr>Presentazione standard di PowerPoint</vt:lpstr>
      <vt:lpstr>Part. con lucertola e serpentello</vt:lpstr>
      <vt:lpstr>Fregio vegetale, part. con scorpione</vt:lpstr>
      <vt:lpstr>Fregio vegetale con lumaca</vt:lpstr>
      <vt:lpstr>Stampa, fregio vegetale dall’Ara Pacis, </vt:lpstr>
      <vt:lpstr>Presentazione standard di PowerPoint</vt:lpstr>
      <vt:lpstr>Presentazione standard di PowerPoint</vt:lpstr>
      <vt:lpstr>Girale con edera</vt:lpstr>
      <vt:lpstr>Attenta osservazione della natura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2016-09-12T14:05:54Z</dcterms:created>
  <dcterms:modified xsi:type="dcterms:W3CDTF">2016-09-12T14:10:56Z</dcterms:modified>
</cp:coreProperties>
</file>