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30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53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15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87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73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60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3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45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64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60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39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03E7-9287-4CCD-91C7-FA7EBEF33ABD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3C60-0A47-4096-9A4E-7F0D4DF07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77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71400"/>
            <a:ext cx="7323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695" cy="6669360"/>
          </a:xfrm>
        </p:spPr>
      </p:pic>
    </p:spTree>
    <p:extLst>
      <p:ext uri="{BB962C8B-B14F-4D97-AF65-F5344CB8AC3E}">
        <p14:creationId xmlns:p14="http://schemas.microsoft.com/office/powerpoint/2010/main" val="401454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206" cy="5805264"/>
          </a:xfrm>
        </p:spPr>
      </p:pic>
    </p:spTree>
    <p:extLst>
      <p:ext uri="{BB962C8B-B14F-4D97-AF65-F5344CB8AC3E}">
        <p14:creationId xmlns:p14="http://schemas.microsoft.com/office/powerpoint/2010/main" val="276834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880"/>
            <a:ext cx="9159423" cy="6100176"/>
          </a:xfrm>
        </p:spPr>
      </p:pic>
    </p:spTree>
    <p:extLst>
      <p:ext uri="{BB962C8B-B14F-4D97-AF65-F5344CB8AC3E}">
        <p14:creationId xmlns:p14="http://schemas.microsoft.com/office/powerpoint/2010/main" val="254175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428" cy="6093296"/>
          </a:xfrm>
        </p:spPr>
      </p:pic>
    </p:spTree>
    <p:extLst>
      <p:ext uri="{BB962C8B-B14F-4D97-AF65-F5344CB8AC3E}">
        <p14:creationId xmlns:p14="http://schemas.microsoft.com/office/powerpoint/2010/main" val="32817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sacrificio di Enea ai Penati a colori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16"/>
            <a:ext cx="8587711" cy="6440784"/>
          </a:xfrm>
        </p:spPr>
      </p:pic>
    </p:spTree>
    <p:extLst>
      <p:ext uri="{BB962C8B-B14F-4D97-AF65-F5344CB8AC3E}">
        <p14:creationId xmlns:p14="http://schemas.microsoft.com/office/powerpoint/2010/main" val="14475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584885" cy="6858000"/>
          </a:xfrm>
        </p:spPr>
      </p:pic>
    </p:spTree>
    <p:extLst>
      <p:ext uri="{BB962C8B-B14F-4D97-AF65-F5344CB8AC3E}">
        <p14:creationId xmlns:p14="http://schemas.microsoft.com/office/powerpoint/2010/main" val="4316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35443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Sacrificio di Enea ai Penati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41931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Lupercale a colori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4" y="-1"/>
            <a:ext cx="4841602" cy="6455469"/>
          </a:xfrm>
        </p:spPr>
      </p:pic>
    </p:spTree>
    <p:extLst>
      <p:ext uri="{BB962C8B-B14F-4D97-AF65-F5344CB8AC3E}">
        <p14:creationId xmlns:p14="http://schemas.microsoft.com/office/powerpoint/2010/main" val="12035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22" cy="6093296"/>
          </a:xfrm>
        </p:spPr>
      </p:pic>
    </p:spTree>
    <p:extLst>
      <p:ext uri="{BB962C8B-B14F-4D97-AF65-F5344CB8AC3E}">
        <p14:creationId xmlns:p14="http://schemas.microsoft.com/office/powerpoint/2010/main" val="6217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ARA </a:t>
            </a:r>
            <a:r>
              <a:rPr lang="it-IT" dirty="0" err="1" smtClean="0"/>
              <a:t>PACIS</a:t>
            </a:r>
            <a:r>
              <a:rPr lang="it-IT" dirty="0" smtClean="0"/>
              <a:t> Roma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69" cy="6165304"/>
          </a:xfrm>
        </p:spPr>
      </p:pic>
    </p:spTree>
    <p:extLst>
      <p:ext uri="{BB962C8B-B14F-4D97-AF65-F5344CB8AC3E}">
        <p14:creationId xmlns:p14="http://schemas.microsoft.com/office/powerpoint/2010/main" val="34171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Porta anteriore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316416" cy="6429230"/>
          </a:xfrm>
        </p:spPr>
      </p:pic>
    </p:spTree>
    <p:extLst>
      <p:ext uri="{BB962C8B-B14F-4D97-AF65-F5344CB8AC3E}">
        <p14:creationId xmlns:p14="http://schemas.microsoft.com/office/powerpoint/2010/main" val="14786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3331" cy="5085184"/>
          </a:xfrm>
        </p:spPr>
      </p:pic>
    </p:spTree>
    <p:extLst>
      <p:ext uri="{BB962C8B-B14F-4D97-AF65-F5344CB8AC3E}">
        <p14:creationId xmlns:p14="http://schemas.microsoft.com/office/powerpoint/2010/main" val="16330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2900" cy="6021288"/>
          </a:xfrm>
        </p:spPr>
      </p:pic>
    </p:spTree>
    <p:extLst>
      <p:ext uri="{BB962C8B-B14F-4D97-AF65-F5344CB8AC3E}">
        <p14:creationId xmlns:p14="http://schemas.microsoft.com/office/powerpoint/2010/main" val="16106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" y="0"/>
            <a:ext cx="9155096" cy="6858000"/>
          </a:xfrm>
        </p:spPr>
      </p:pic>
    </p:spTree>
    <p:extLst>
      <p:ext uri="{BB962C8B-B14F-4D97-AF65-F5344CB8AC3E}">
        <p14:creationId xmlns:p14="http://schemas.microsoft.com/office/powerpoint/2010/main" val="12146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34221" cy="6858000"/>
          </a:xfrm>
        </p:spPr>
      </p:pic>
    </p:spTree>
    <p:extLst>
      <p:ext uri="{BB962C8B-B14F-4D97-AF65-F5344CB8AC3E}">
        <p14:creationId xmlns:p14="http://schemas.microsoft.com/office/powerpoint/2010/main" val="28459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650" cy="4797152"/>
          </a:xfrm>
        </p:spPr>
      </p:pic>
    </p:spTree>
    <p:extLst>
      <p:ext uri="{BB962C8B-B14F-4D97-AF65-F5344CB8AC3E}">
        <p14:creationId xmlns:p14="http://schemas.microsoft.com/office/powerpoint/2010/main" val="12853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3182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Presentazione su schermo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ARA PACIS Roma</vt:lpstr>
      <vt:lpstr>Porta anteriore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sacrificio di Enea ai Penati a colori</vt:lpstr>
      <vt:lpstr>Presentazione standard di PowerPoint</vt:lpstr>
      <vt:lpstr>Presentazione standard di PowerPoint</vt:lpstr>
      <vt:lpstr>Sacrificio di Enea ai Penati</vt:lpstr>
      <vt:lpstr>Il Lupercale a colori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2016-09-12T13:53:00Z</dcterms:created>
  <dcterms:modified xsi:type="dcterms:W3CDTF">2016-09-12T13:53:33Z</dcterms:modified>
</cp:coreProperties>
</file>